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7"/>
  </p:notesMasterIdLst>
  <p:handoutMasterIdLst>
    <p:handoutMasterId r:id="rId48"/>
  </p:handoutMasterIdLst>
  <p:sldIdLst>
    <p:sldId id="417" r:id="rId2"/>
    <p:sldId id="408" r:id="rId3"/>
    <p:sldId id="406" r:id="rId4"/>
    <p:sldId id="305" r:id="rId5"/>
    <p:sldId id="257" r:id="rId6"/>
    <p:sldId id="353" r:id="rId7"/>
    <p:sldId id="361" r:id="rId8"/>
    <p:sldId id="354" r:id="rId9"/>
    <p:sldId id="373" r:id="rId10"/>
    <p:sldId id="375" r:id="rId11"/>
    <p:sldId id="376" r:id="rId12"/>
    <p:sldId id="377" r:id="rId13"/>
    <p:sldId id="307" r:id="rId14"/>
    <p:sldId id="327" r:id="rId15"/>
    <p:sldId id="331" r:id="rId16"/>
    <p:sldId id="339" r:id="rId17"/>
    <p:sldId id="346" r:id="rId18"/>
    <p:sldId id="308" r:id="rId19"/>
    <p:sldId id="393" r:id="rId20"/>
    <p:sldId id="394" r:id="rId21"/>
    <p:sldId id="341" r:id="rId22"/>
    <p:sldId id="280" r:id="rId23"/>
    <p:sldId id="357" r:id="rId24"/>
    <p:sldId id="350" r:id="rId25"/>
    <p:sldId id="333" r:id="rId26"/>
    <p:sldId id="335" r:id="rId27"/>
    <p:sldId id="352" r:id="rId28"/>
    <p:sldId id="360" r:id="rId29"/>
    <p:sldId id="338" r:id="rId30"/>
    <p:sldId id="345" r:id="rId31"/>
    <p:sldId id="256" r:id="rId32"/>
    <p:sldId id="363" r:id="rId33"/>
    <p:sldId id="378" r:id="rId34"/>
    <p:sldId id="414" r:id="rId35"/>
    <p:sldId id="415" r:id="rId36"/>
    <p:sldId id="395" r:id="rId37"/>
    <p:sldId id="396" r:id="rId38"/>
    <p:sldId id="397" r:id="rId39"/>
    <p:sldId id="326" r:id="rId40"/>
    <p:sldId id="410" r:id="rId41"/>
    <p:sldId id="416" r:id="rId42"/>
    <p:sldId id="411" r:id="rId43"/>
    <p:sldId id="412" r:id="rId44"/>
    <p:sldId id="391" r:id="rId45"/>
    <p:sldId id="321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unghoon jeong" initials="sj" lastIdx="2" clrIdx="0">
    <p:extLst>
      <p:ext uri="{19B8F6BF-5375-455C-9EA6-DF929625EA0E}">
        <p15:presenceInfo xmlns:p15="http://schemas.microsoft.com/office/powerpoint/2012/main" userId="046f66324a942e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517"/>
    <a:srgbClr val="FFD271"/>
    <a:srgbClr val="F2F2F2"/>
    <a:srgbClr val="E6E6E6"/>
    <a:srgbClr val="E95F5E"/>
    <a:srgbClr val="ED636D"/>
    <a:srgbClr val="66D7C4"/>
    <a:srgbClr val="525252"/>
    <a:srgbClr val="3D3D3D"/>
    <a:srgbClr val="FDF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2" autoAdjust="0"/>
    <p:restoredTop sz="83021" autoAdjust="0"/>
  </p:normalViewPr>
  <p:slideViewPr>
    <p:cSldViewPr snapToGrid="0" showGuides="1">
      <p:cViewPr varScale="1">
        <p:scale>
          <a:sx n="95" d="100"/>
          <a:sy n="95" d="100"/>
        </p:scale>
        <p:origin x="1008" y="66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64" d="100"/>
          <a:sy n="64" d="100"/>
        </p:scale>
        <p:origin x="25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2020-10-24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940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053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582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888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72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669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948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44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76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966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언택트를</a:t>
            </a:r>
            <a:r>
              <a:rPr lang="ko-KR" altLang="en-US" dirty="0"/>
              <a:t> </a:t>
            </a:r>
            <a:r>
              <a:rPr lang="ko-KR" altLang="en-US" dirty="0" err="1"/>
              <a:t>온택트로</a:t>
            </a:r>
            <a:r>
              <a:rPr lang="ko-KR" altLang="en-US" dirty="0"/>
              <a:t> 바꾸려는 포부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71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온라인 결혼식</a:t>
            </a:r>
            <a:r>
              <a:rPr lang="en-US" altLang="ko-KR" sz="1200" dirty="0"/>
              <a:t>, </a:t>
            </a:r>
            <a:r>
              <a:rPr lang="ko-KR" altLang="en-US" sz="1200" dirty="0"/>
              <a:t>예배</a:t>
            </a:r>
            <a:r>
              <a:rPr lang="en-US" altLang="ko-KR" sz="1200" dirty="0"/>
              <a:t>, </a:t>
            </a:r>
            <a:r>
              <a:rPr lang="ko-KR" altLang="en-US" sz="1200" dirty="0"/>
              <a:t>공연</a:t>
            </a:r>
            <a:r>
              <a:rPr lang="en-US" altLang="ko-KR" sz="1200" dirty="0"/>
              <a:t>, </a:t>
            </a:r>
            <a:r>
              <a:rPr lang="ko-KR" altLang="en-US" sz="1200" dirty="0"/>
              <a:t>재택근무 등 코로나로 인해 </a:t>
            </a:r>
            <a:r>
              <a:rPr lang="ko-KR" altLang="en-US" sz="1200" dirty="0" err="1"/>
              <a:t>언택트</a:t>
            </a:r>
            <a:r>
              <a:rPr lang="ko-KR" altLang="en-US" sz="1200" dirty="0"/>
              <a:t> 시대 가속화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200" dirty="0">
                <a:sym typeface="Wingdings" panose="05000000000000000000" pitchFamily="2" charset="2"/>
              </a:rPr>
              <a:t>비대면으로 소통하는 </a:t>
            </a:r>
            <a:r>
              <a:rPr lang="en-US" altLang="ko-KR" sz="1200" dirty="0">
                <a:sym typeface="Wingdings" panose="05000000000000000000" pitchFamily="2" charset="2"/>
              </a:rPr>
              <a:t>SNS</a:t>
            </a:r>
            <a:r>
              <a:rPr lang="ko-KR" altLang="en-US" sz="1200" dirty="0">
                <a:sym typeface="Wingdings" panose="05000000000000000000" pitchFamily="2" charset="2"/>
              </a:rPr>
              <a:t>와 일정관리 협업 툴 사용 증가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976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코로나로 인한 </a:t>
            </a:r>
            <a:r>
              <a:rPr lang="ko-KR" altLang="en-US" sz="1200" dirty="0" err="1"/>
              <a:t>우울감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비대면</a:t>
            </a:r>
            <a:r>
              <a:rPr lang="ko-KR" altLang="en-US" sz="1200" dirty="0"/>
              <a:t> 수업으로 인한 학습 격차 양극화를 극복하기 위해 구체적인 목표를 설정하고</a:t>
            </a:r>
            <a:r>
              <a:rPr lang="en-US" altLang="ko-KR" sz="1200" dirty="0"/>
              <a:t> </a:t>
            </a:r>
            <a:r>
              <a:rPr lang="ko-KR" altLang="en-US" sz="1200" dirty="0"/>
              <a:t>실천하는 것이 중요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200" dirty="0">
                <a:sym typeface="Wingdings" panose="05000000000000000000" pitchFamily="2" charset="2"/>
              </a:rPr>
              <a:t>하지만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기존 일정관리 툴은 업무용이거나 </a:t>
            </a:r>
            <a:r>
              <a:rPr lang="en-US" altLang="ko-KR" sz="1200" dirty="0">
                <a:sym typeface="Wingdings" panose="05000000000000000000" pitchFamily="2" charset="2"/>
              </a:rPr>
              <a:t>~~ </a:t>
            </a:r>
            <a:r>
              <a:rPr lang="ko-KR" altLang="en-US" sz="1200" dirty="0">
                <a:sym typeface="Wingdings" panose="05000000000000000000" pitchFamily="2" charset="2"/>
              </a:rPr>
              <a:t>이런 단점이 있음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66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사람들은 공유하는 환경에서 동기부여 및 능률향상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일정을 공유하는 웹 사이트 있었으면 좋겠다 </a:t>
            </a:r>
            <a:r>
              <a:rPr lang="en-US" altLang="ko-KR" dirty="0">
                <a:sym typeface="Wingdings" panose="05000000000000000000" pitchFamily="2" charset="2"/>
              </a:rPr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859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272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64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027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1719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DB4C-DE70-4A65-A5DC-D9E6444DF547}" type="datetime1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B2E2-53A4-42E6-96A8-5D32C3459C28}" type="datetime1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3A4B-3E31-46C5-B0CB-E41951B49855}" type="datetime1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5959-C512-4E77-A6B5-69EB21DAEFB4}" type="datetime1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D3AF5-1C88-4831-8829-47F0A43C47BD}" type="datetime1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7F247-4BC3-4DB5-81F6-5B3EEBA32C73}" type="datetime1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373E-7A36-4551-A6C1-60C8867DF385}" type="datetime1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93394-DB98-4772-A59A-F25A724C68DB}" type="datetime1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5FB5-7142-4E95-AD3C-8176FA41B253}" type="datetime1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1DED-FB6A-452E-A59D-EA78CF42E647}" type="datetime1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3DC3-0F16-4679-8BC0-0F59D8437EB8}" type="datetime1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52ECB-8806-4258-8424-40D7897874A2}" type="datetime1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29.jpeg"/><Relationship Id="rId12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microsoft.com/office/2007/relationships/hdphoto" Target="../media/hdphoto1.wdp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29.jpeg"/><Relationship Id="rId12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microsoft.com/office/2007/relationships/hdphoto" Target="../media/hdphoto1.wdp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microsoft.com/office/2007/relationships/hdphoto" Target="../media/hdphoto1.wdp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Relationship Id="rId9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4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65.png"/><Relationship Id="rId17" Type="http://schemas.microsoft.com/office/2007/relationships/hdphoto" Target="../media/hdphoto9.wdp"/><Relationship Id="rId2" Type="http://schemas.openxmlformats.org/officeDocument/2006/relationships/image" Target="../media/image60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microsoft.com/office/2007/relationships/hdphoto" Target="../media/hdphoto8.wdp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microsoft.com/office/2007/relationships/hdphoto" Target="../media/hdphoto6.wdp"/><Relationship Id="rId1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svg"/><Relationship Id="rId4" Type="http://schemas.openxmlformats.org/officeDocument/2006/relationships/image" Target="../media/image71.svg"/><Relationship Id="rId9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77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1.svg"/><Relationship Id="rId7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84.png"/><Relationship Id="rId10" Type="http://schemas.openxmlformats.org/officeDocument/2006/relationships/image" Target="../media/image88.png"/><Relationship Id="rId4" Type="http://schemas.openxmlformats.org/officeDocument/2006/relationships/image" Target="../media/image77.svg"/><Relationship Id="rId9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3" Type="http://schemas.openxmlformats.org/officeDocument/2006/relationships/image" Target="../media/image76.png"/><Relationship Id="rId7" Type="http://schemas.openxmlformats.org/officeDocument/2006/relationships/image" Target="../media/image85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93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92.png"/><Relationship Id="rId4" Type="http://schemas.openxmlformats.org/officeDocument/2006/relationships/image" Target="../media/image77.svg"/><Relationship Id="rId9" Type="http://schemas.openxmlformats.org/officeDocument/2006/relationships/image" Target="../media/image80.png"/><Relationship Id="rId1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jpe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29.jpeg"/><Relationship Id="rId12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microsoft.com/office/2007/relationships/hdphoto" Target="../media/hdphoto1.wdp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63A46A-7C95-462F-BB16-A4D3D80FA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AC5DE0-3933-45E6-9AF1-7A7E926F2F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33DB94-BD96-4555-B1BB-6344672A49F5}"/>
              </a:ext>
            </a:extLst>
          </p:cNvPr>
          <p:cNvGrpSpPr/>
          <p:nvPr/>
        </p:nvGrpSpPr>
        <p:grpSpPr>
          <a:xfrm rot="17859140">
            <a:off x="8705950" y="1641367"/>
            <a:ext cx="384471" cy="384471"/>
            <a:chOff x="-1077508" y="3268230"/>
            <a:chExt cx="518610" cy="51861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59CB7A-D617-43F0-9A6E-12F98F5CFCC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CE1F067-F5E4-4AC1-B4AA-C780E872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D0567A-A044-4134-90BD-AF1FBBEB2B05}"/>
              </a:ext>
            </a:extLst>
          </p:cNvPr>
          <p:cNvGrpSpPr/>
          <p:nvPr/>
        </p:nvGrpSpPr>
        <p:grpSpPr>
          <a:xfrm rot="20783647">
            <a:off x="3302480" y="5860582"/>
            <a:ext cx="411275" cy="411275"/>
            <a:chOff x="-1077508" y="3268230"/>
            <a:chExt cx="518610" cy="51861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961E54-ABE7-40E5-A996-488425C9F8EF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B4A234-D158-4834-9A55-CA86E090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E60146-E8E4-445F-878D-B98188167406}"/>
              </a:ext>
            </a:extLst>
          </p:cNvPr>
          <p:cNvGrpSpPr/>
          <p:nvPr/>
        </p:nvGrpSpPr>
        <p:grpSpPr>
          <a:xfrm rot="20164626">
            <a:off x="870018" y="4123319"/>
            <a:ext cx="264586" cy="264586"/>
            <a:chOff x="-1077508" y="3268230"/>
            <a:chExt cx="518610" cy="51861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561199B-349D-4650-B323-35C46D66E79C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165C893-EB5A-4E86-82EF-AC80F56BF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D13413F-8DF3-4D95-816E-02A770D71780}"/>
              </a:ext>
            </a:extLst>
          </p:cNvPr>
          <p:cNvSpPr/>
          <p:nvPr/>
        </p:nvSpPr>
        <p:spPr>
          <a:xfrm>
            <a:off x="0" y="-25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72E335-B92D-4A5B-8178-0AA2463D1A3D}"/>
              </a:ext>
            </a:extLst>
          </p:cNvPr>
          <p:cNvGrpSpPr/>
          <p:nvPr/>
        </p:nvGrpSpPr>
        <p:grpSpPr>
          <a:xfrm rot="20164626">
            <a:off x="3956556" y="4246087"/>
            <a:ext cx="264586" cy="264586"/>
            <a:chOff x="-1077508" y="3268230"/>
            <a:chExt cx="518610" cy="51861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29DDA62-CAF9-463D-BAA4-13DBD38A2E56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3B6F35B-24D4-45F3-924E-C04E15BB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9A222B-2476-495C-81AD-3B4FAAE0DCEB}"/>
              </a:ext>
            </a:extLst>
          </p:cNvPr>
          <p:cNvGrpSpPr/>
          <p:nvPr/>
        </p:nvGrpSpPr>
        <p:grpSpPr>
          <a:xfrm rot="20164626">
            <a:off x="4786998" y="5375120"/>
            <a:ext cx="264586" cy="264586"/>
            <a:chOff x="-1077508" y="3268230"/>
            <a:chExt cx="518610" cy="51861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6B6B936-0CCE-41E1-9290-4991F5B1285E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A23B884-5C92-42B4-A0B0-1640D7E7C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0C81A3A-98F4-4A5E-B5C9-B23B1F89FF51}"/>
              </a:ext>
            </a:extLst>
          </p:cNvPr>
          <p:cNvGrpSpPr/>
          <p:nvPr/>
        </p:nvGrpSpPr>
        <p:grpSpPr>
          <a:xfrm rot="20164626">
            <a:off x="4939160" y="3157257"/>
            <a:ext cx="264586" cy="264586"/>
            <a:chOff x="-1077508" y="3268230"/>
            <a:chExt cx="518610" cy="51861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1970933-A3A1-4F75-99D7-E2A26AA1EBFF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B16BDF2-BE07-4BDE-9D9D-8F109223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7FDE0D9-9104-4EE2-9568-049FE4427558}"/>
              </a:ext>
            </a:extLst>
          </p:cNvPr>
          <p:cNvGrpSpPr/>
          <p:nvPr/>
        </p:nvGrpSpPr>
        <p:grpSpPr>
          <a:xfrm rot="20859783">
            <a:off x="10352075" y="1572125"/>
            <a:ext cx="256606" cy="256606"/>
            <a:chOff x="-1077508" y="3268230"/>
            <a:chExt cx="518610" cy="51861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C7555D-0FDD-4473-AA4A-EBCE4355B190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863C022-FED8-4AC8-80BC-F02C04858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F80D6AE-3E2B-4B01-8614-32F6A1971204}"/>
              </a:ext>
            </a:extLst>
          </p:cNvPr>
          <p:cNvGrpSpPr/>
          <p:nvPr/>
        </p:nvGrpSpPr>
        <p:grpSpPr>
          <a:xfrm rot="20654002">
            <a:off x="11010288" y="3164890"/>
            <a:ext cx="256606" cy="256606"/>
            <a:chOff x="-1077508" y="3268230"/>
            <a:chExt cx="518610" cy="51861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3780B35-234B-4880-AFE1-CFB9575A5EC1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EAE77B4-A7B3-45D3-990A-0CD1EB866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1E9A7C7-462C-4E30-A77F-6D1D1C736AA7}"/>
              </a:ext>
            </a:extLst>
          </p:cNvPr>
          <p:cNvGrpSpPr/>
          <p:nvPr/>
        </p:nvGrpSpPr>
        <p:grpSpPr>
          <a:xfrm rot="2263502">
            <a:off x="10503623" y="6174762"/>
            <a:ext cx="115411" cy="115411"/>
            <a:chOff x="-1077508" y="3268230"/>
            <a:chExt cx="518610" cy="51861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A11EB71-407C-4005-8320-F47AC542604A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38878F2-F245-4FFF-BEAF-7D3F38BDD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DCE7FDD-9F44-41D7-9A2C-2063A423BE1D}"/>
              </a:ext>
            </a:extLst>
          </p:cNvPr>
          <p:cNvGrpSpPr/>
          <p:nvPr/>
        </p:nvGrpSpPr>
        <p:grpSpPr>
          <a:xfrm rot="2263502">
            <a:off x="8014423" y="5646206"/>
            <a:ext cx="115411" cy="115411"/>
            <a:chOff x="-1077508" y="3268230"/>
            <a:chExt cx="518610" cy="51861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5F4D9F3-A06F-4158-9C46-B0EF12DE10F1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F21F96E-7836-448E-9473-5501ECD9C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0F388A5-91F1-4D61-9C7B-7AA3259A8581}"/>
              </a:ext>
            </a:extLst>
          </p:cNvPr>
          <p:cNvGrpSpPr/>
          <p:nvPr/>
        </p:nvGrpSpPr>
        <p:grpSpPr>
          <a:xfrm rot="2263502">
            <a:off x="6683115" y="2902377"/>
            <a:ext cx="115411" cy="115411"/>
            <a:chOff x="-1077508" y="3268230"/>
            <a:chExt cx="518610" cy="51861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0C227C2-1DB5-4B09-AD2E-5BF4EB4817E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D9A0A40-F481-4C04-A258-1ED21D13C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A0379EA-A4B9-4ECE-801E-8BD666164696}"/>
              </a:ext>
            </a:extLst>
          </p:cNvPr>
          <p:cNvGrpSpPr/>
          <p:nvPr/>
        </p:nvGrpSpPr>
        <p:grpSpPr>
          <a:xfrm rot="2263502">
            <a:off x="3804855" y="1238677"/>
            <a:ext cx="115411" cy="115411"/>
            <a:chOff x="-1077508" y="3268230"/>
            <a:chExt cx="518610" cy="51861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205B021-31DE-4916-907D-AC2F6764A56E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AF58B52-90E5-4D64-9827-47D1A1E96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5119FDC-C307-42BA-B368-EDD31747C25D}"/>
              </a:ext>
            </a:extLst>
          </p:cNvPr>
          <p:cNvGrpSpPr/>
          <p:nvPr/>
        </p:nvGrpSpPr>
        <p:grpSpPr>
          <a:xfrm rot="2263502">
            <a:off x="2331654" y="806877"/>
            <a:ext cx="115411" cy="115411"/>
            <a:chOff x="-1077508" y="3268230"/>
            <a:chExt cx="518610" cy="51861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9BAFBAA-6804-40F6-A342-D4FD6DB4F63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5159518-4C81-414B-AC74-E77A5DAB7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3ACF7AD-34F2-49F1-8168-32EF21C4374C}"/>
              </a:ext>
            </a:extLst>
          </p:cNvPr>
          <p:cNvGrpSpPr/>
          <p:nvPr/>
        </p:nvGrpSpPr>
        <p:grpSpPr>
          <a:xfrm rot="12896085">
            <a:off x="1620453" y="2525768"/>
            <a:ext cx="115411" cy="115411"/>
            <a:chOff x="-1077508" y="3268230"/>
            <a:chExt cx="518610" cy="51861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D262A66-D1F9-42C9-BF56-EEC9C7E49958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0D8F0894-0B93-4ED8-8CCB-3378FC444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2A78E90-0AA9-4CA7-9A5D-FFEA5E435501}"/>
              </a:ext>
            </a:extLst>
          </p:cNvPr>
          <p:cNvGrpSpPr/>
          <p:nvPr/>
        </p:nvGrpSpPr>
        <p:grpSpPr>
          <a:xfrm>
            <a:off x="1136879" y="5881387"/>
            <a:ext cx="115411" cy="115411"/>
            <a:chOff x="-1077508" y="3268230"/>
            <a:chExt cx="518610" cy="518610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6ADC8CF-328E-49BD-BBE8-302BAB8C3B8E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AE4DAECC-466F-409B-A64C-1C996C5D7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BAA5D4B-FA31-4043-8E52-56E7BF879356}"/>
              </a:ext>
            </a:extLst>
          </p:cNvPr>
          <p:cNvGrpSpPr/>
          <p:nvPr/>
        </p:nvGrpSpPr>
        <p:grpSpPr>
          <a:xfrm rot="19465804">
            <a:off x="4853398" y="6481205"/>
            <a:ext cx="115411" cy="115411"/>
            <a:chOff x="-1077508" y="3268230"/>
            <a:chExt cx="518610" cy="51861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553BDF9-224B-4AE6-A035-550A702D3DB7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2C436D5D-05DE-466A-976C-9A3BA5F11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5B2E8F8-1A4A-4947-94DA-9A8D133144E7}"/>
              </a:ext>
            </a:extLst>
          </p:cNvPr>
          <p:cNvGrpSpPr/>
          <p:nvPr/>
        </p:nvGrpSpPr>
        <p:grpSpPr>
          <a:xfrm rot="2263502">
            <a:off x="7647397" y="791959"/>
            <a:ext cx="115411" cy="115411"/>
            <a:chOff x="-1077508" y="3268230"/>
            <a:chExt cx="518610" cy="518610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DFA4F38-CAAD-46DC-8A23-9AE839FC5E3A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B9E172B6-0F22-421C-8A66-9FBE2B8A5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67B4CB0-467D-4508-81CF-3F6BFCF9602C}"/>
              </a:ext>
            </a:extLst>
          </p:cNvPr>
          <p:cNvGrpSpPr/>
          <p:nvPr/>
        </p:nvGrpSpPr>
        <p:grpSpPr>
          <a:xfrm rot="18678807">
            <a:off x="925734" y="1060023"/>
            <a:ext cx="476542" cy="476542"/>
            <a:chOff x="-1077508" y="3268230"/>
            <a:chExt cx="518610" cy="51861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6D159D8-9111-44ED-BFF3-35807BB1345C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BB1E0CA7-7FE0-46FF-8EB4-AF8D10265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1DA89B0-70E0-4CB4-9D5E-C950126A9E91}"/>
              </a:ext>
            </a:extLst>
          </p:cNvPr>
          <p:cNvGrpSpPr/>
          <p:nvPr/>
        </p:nvGrpSpPr>
        <p:grpSpPr>
          <a:xfrm rot="11924438">
            <a:off x="2136124" y="4629954"/>
            <a:ext cx="336588" cy="336588"/>
            <a:chOff x="-1077508" y="3268230"/>
            <a:chExt cx="518610" cy="518610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2B837FD-9B98-4BA0-88BE-515CFDC3B56D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9E202BB-91D3-48DA-90DE-9D0FD8FAB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E44F1611-18B9-46EE-93AD-626927B00D2A}"/>
              </a:ext>
            </a:extLst>
          </p:cNvPr>
          <p:cNvGrpSpPr/>
          <p:nvPr/>
        </p:nvGrpSpPr>
        <p:grpSpPr>
          <a:xfrm rot="20225713">
            <a:off x="9417155" y="6209887"/>
            <a:ext cx="417150" cy="417150"/>
            <a:chOff x="-1077508" y="3268230"/>
            <a:chExt cx="518610" cy="51861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BB63EFC-B9D7-48AD-8169-90ECA7C59D2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65C5CB4F-0F56-49AF-9E71-AB7DEA0A2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2CA2413-17DF-40BF-AF31-A0E021C859C3}"/>
              </a:ext>
            </a:extLst>
          </p:cNvPr>
          <p:cNvGrpSpPr/>
          <p:nvPr/>
        </p:nvGrpSpPr>
        <p:grpSpPr>
          <a:xfrm rot="3710204">
            <a:off x="10983053" y="566721"/>
            <a:ext cx="256606" cy="256606"/>
            <a:chOff x="-1077508" y="3268230"/>
            <a:chExt cx="518610" cy="518610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9C19049-DF0E-459B-8AF3-B2BB6E5EFF66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F1B22DE-8515-4C8E-B448-CEAFC7A6D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14E9B713-A767-400F-ADB0-17ED778D583A}"/>
              </a:ext>
            </a:extLst>
          </p:cNvPr>
          <p:cNvGrpSpPr/>
          <p:nvPr/>
        </p:nvGrpSpPr>
        <p:grpSpPr>
          <a:xfrm rot="1967190">
            <a:off x="9840394" y="3158923"/>
            <a:ext cx="126468" cy="126468"/>
            <a:chOff x="-1077508" y="3268230"/>
            <a:chExt cx="518610" cy="518610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D6C4611-BED9-4F9D-B7BD-D5E6B9335B9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FE31BA36-5272-4C5B-996A-B996D2E39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15AB34C-37D0-4D90-9A72-34837A9471BF}"/>
              </a:ext>
            </a:extLst>
          </p:cNvPr>
          <p:cNvGrpSpPr/>
          <p:nvPr/>
        </p:nvGrpSpPr>
        <p:grpSpPr>
          <a:xfrm>
            <a:off x="1501938" y="5142669"/>
            <a:ext cx="115411" cy="115411"/>
            <a:chOff x="-1077508" y="3268230"/>
            <a:chExt cx="518610" cy="518610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FBC2597-7D00-4E39-A6BD-44D79EE0023D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7546F76D-2218-49E4-9CEC-9CCDD90BC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4C1FD34-E9E3-4161-A027-D41F0FC46333}"/>
              </a:ext>
            </a:extLst>
          </p:cNvPr>
          <p:cNvGrpSpPr/>
          <p:nvPr/>
        </p:nvGrpSpPr>
        <p:grpSpPr>
          <a:xfrm rot="19890993">
            <a:off x="6211506" y="5954500"/>
            <a:ext cx="115411" cy="115411"/>
            <a:chOff x="-1077508" y="3268230"/>
            <a:chExt cx="518610" cy="518610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BAE7531-A13B-4271-AA14-561A5F3AED6E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00B11CED-3A04-4801-920E-1BBD29E70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5C2BB2A-36D2-472E-8597-9BC148FC40A6}"/>
              </a:ext>
            </a:extLst>
          </p:cNvPr>
          <p:cNvGrpSpPr/>
          <p:nvPr/>
        </p:nvGrpSpPr>
        <p:grpSpPr>
          <a:xfrm rot="4964667">
            <a:off x="5099084" y="-255853"/>
            <a:ext cx="467200" cy="467200"/>
            <a:chOff x="-1077508" y="3268230"/>
            <a:chExt cx="518610" cy="518610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9AFC5CF-5ABA-42E8-BEF0-7D8E6438CCCC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393380EF-346E-4F5D-B50C-12750CB96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A838A78-04BB-48D0-9476-0E0873C6C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013" y="3436964"/>
            <a:ext cx="4290049" cy="207105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03058EA-FF23-4E7B-9181-1F277709478B}"/>
              </a:ext>
            </a:extLst>
          </p:cNvPr>
          <p:cNvGrpSpPr/>
          <p:nvPr/>
        </p:nvGrpSpPr>
        <p:grpSpPr>
          <a:xfrm rot="533908">
            <a:off x="2642087" y="2419863"/>
            <a:ext cx="420327" cy="420327"/>
            <a:chOff x="-1077508" y="3268230"/>
            <a:chExt cx="518610" cy="51861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C25CD5-022C-4C8A-B9D7-0CCE13C8C386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4B997DA-A340-442E-83E6-5E10C33FC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73B935-746E-489F-BD36-FF25F7BCF2B9}"/>
              </a:ext>
            </a:extLst>
          </p:cNvPr>
          <p:cNvGrpSpPr/>
          <p:nvPr/>
        </p:nvGrpSpPr>
        <p:grpSpPr>
          <a:xfrm rot="4964667">
            <a:off x="5745300" y="1650395"/>
            <a:ext cx="475306" cy="475306"/>
            <a:chOff x="-1077508" y="3268230"/>
            <a:chExt cx="518610" cy="51861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049405F-5D13-45B8-BC8B-98DF9C0158E7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CDDDE92-ABB9-4FC1-9E15-B1462D305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878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5230DCC-C773-45E8-9801-BD5A9F7D8ABB}"/>
              </a:ext>
            </a:extLst>
          </p:cNvPr>
          <p:cNvSpPr/>
          <p:nvPr/>
        </p:nvSpPr>
        <p:spPr>
          <a:xfrm>
            <a:off x="4422065" y="2621169"/>
            <a:ext cx="2858814" cy="2858813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AF5872-AF67-4BCC-BA4E-37CA5B7370B6}"/>
              </a:ext>
            </a:extLst>
          </p:cNvPr>
          <p:cNvSpPr/>
          <p:nvPr/>
        </p:nvSpPr>
        <p:spPr>
          <a:xfrm>
            <a:off x="3984154" y="2183257"/>
            <a:ext cx="3734638" cy="3734637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897EF96-3A0C-4F4C-B5B1-D81414D06A23}"/>
              </a:ext>
            </a:extLst>
          </p:cNvPr>
          <p:cNvSpPr/>
          <p:nvPr/>
        </p:nvSpPr>
        <p:spPr>
          <a:xfrm>
            <a:off x="3176244" y="4430043"/>
            <a:ext cx="1701436" cy="1652718"/>
          </a:xfrm>
          <a:prstGeom prst="ellipse">
            <a:avLst/>
          </a:prstGeom>
          <a:solidFill>
            <a:srgbClr val="48C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1" name="Picture 6" descr="Spoqa 기술 블로그 | 트렐로를 소개합니다.">
            <a:extLst>
              <a:ext uri="{FF2B5EF4-FFF2-40B4-BE49-F238E27FC236}">
                <a16:creationId xmlns:a16="http://schemas.microsoft.com/office/drawing/2014/main" id="{16D07F93-E94D-4769-A034-7262535F4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61" y="5071633"/>
            <a:ext cx="933312" cy="33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9FE5111-0013-4AE2-894F-71ACBFA3E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5" r="95652">
                        <a14:foregroundMark x1="26630" y1="38333" x2="13587" y2="20000"/>
                        <a14:foregroundMark x1="13587" y1="20000" x2="8152" y2="40000"/>
                        <a14:foregroundMark x1="8152" y1="40000" x2="8696" y2="65000"/>
                        <a14:foregroundMark x1="8696" y1="65000" x2="13587" y2="78333"/>
                        <a14:foregroundMark x1="13587" y1="78333" x2="20109" y2="76667"/>
                        <a14:foregroundMark x1="20109" y1="76667" x2="25543" y2="58333"/>
                        <a14:foregroundMark x1="25543" y1="58333" x2="25543" y2="33333"/>
                        <a14:foregroundMark x1="25543" y1="33333" x2="21739" y2="23333"/>
                        <a14:foregroundMark x1="8696" y1="36667" x2="5435" y2="56667"/>
                        <a14:foregroundMark x1="5435" y1="56667" x2="5435" y2="58333"/>
                        <a14:foregroundMark x1="41848" y1="21667" x2="40217" y2="41667"/>
                        <a14:foregroundMark x1="40217" y1="41667" x2="40217" y2="41667"/>
                        <a14:foregroundMark x1="51087" y1="38333" x2="52174" y2="50000"/>
                        <a14:foregroundMark x1="77174" y1="48333" x2="78804" y2="60000"/>
                        <a14:foregroundMark x1="91848" y1="76667" x2="91848" y2="76667"/>
                        <a14:foregroundMark x1="95652" y1="51667" x2="93478" y2="61667"/>
                        <a14:foregroundMark x1="71196" y1="58333" x2="70109" y2="7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905" y="5460696"/>
            <a:ext cx="984152" cy="32287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388D9E2-5BC0-4FB5-A957-032017FFCF2D}"/>
              </a:ext>
            </a:extLst>
          </p:cNvPr>
          <p:cNvSpPr txBox="1"/>
          <p:nvPr/>
        </p:nvSpPr>
        <p:spPr>
          <a:xfrm>
            <a:off x="1207055" y="478353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협업 </a:t>
            </a:r>
            <a:r>
              <a:rPr lang="ko-KR" altLang="en-US" sz="2000"/>
              <a:t>업무 전용 툴</a:t>
            </a:r>
            <a:endParaRPr lang="ko-KR" altLang="en-US" sz="20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7BDE4B9-2CAB-4E84-BD7F-78807B420BD6}"/>
              </a:ext>
            </a:extLst>
          </p:cNvPr>
          <p:cNvSpPr/>
          <p:nvPr/>
        </p:nvSpPr>
        <p:spPr>
          <a:xfrm>
            <a:off x="5079188" y="1201238"/>
            <a:ext cx="1701436" cy="1634303"/>
          </a:xfrm>
          <a:prstGeom prst="ellipse">
            <a:avLst/>
          </a:prstGeom>
          <a:solidFill>
            <a:srgbClr val="FBC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7" name="Picture 4" descr="Link your Google calendar - Simple-Simon">
            <a:extLst>
              <a:ext uri="{FF2B5EF4-FFF2-40B4-BE49-F238E27FC236}">
                <a16:creationId xmlns:a16="http://schemas.microsoft.com/office/drawing/2014/main" id="{4C8457A8-6FDB-4699-B9EC-805B5D70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55" y="2098096"/>
            <a:ext cx="1168301" cy="3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74587E-EF13-49F2-8488-30D2E59ABCA5}"/>
              </a:ext>
            </a:extLst>
          </p:cNvPr>
          <p:cNvGrpSpPr/>
          <p:nvPr/>
        </p:nvGrpSpPr>
        <p:grpSpPr>
          <a:xfrm rot="20092951">
            <a:off x="4590425" y="3135721"/>
            <a:ext cx="2522095" cy="1751415"/>
            <a:chOff x="7665458" y="1780259"/>
            <a:chExt cx="2633779" cy="182897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D918FED-3620-4192-B639-A30F74C7F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7" t="1630" r="15584"/>
            <a:stretch>
              <a:fillRect/>
            </a:stretch>
          </p:blipFill>
          <p:spPr>
            <a:xfrm rot="16200000">
              <a:off x="8072026" y="1780919"/>
              <a:ext cx="1828972" cy="1827652"/>
            </a:xfrm>
            <a:custGeom>
              <a:avLst/>
              <a:gdLst>
                <a:gd name="connsiteX0" fmla="*/ 1572425 w 3144850"/>
                <a:gd name="connsiteY0" fmla="*/ 0 h 3142581"/>
                <a:gd name="connsiteX1" fmla="*/ 3144850 w 3144850"/>
                <a:gd name="connsiteY1" fmla="*/ 1572425 h 3142581"/>
                <a:gd name="connsiteX2" fmla="*/ 1733197 w 3144850"/>
                <a:gd name="connsiteY2" fmla="*/ 3136732 h 3142581"/>
                <a:gd name="connsiteX3" fmla="*/ 1617360 w 3144850"/>
                <a:gd name="connsiteY3" fmla="*/ 3142581 h 3142581"/>
                <a:gd name="connsiteX4" fmla="*/ 1527491 w 3144850"/>
                <a:gd name="connsiteY4" fmla="*/ 3142581 h 3142581"/>
                <a:gd name="connsiteX5" fmla="*/ 1411654 w 3144850"/>
                <a:gd name="connsiteY5" fmla="*/ 3136732 h 3142581"/>
                <a:gd name="connsiteX6" fmla="*/ 0 w 3144850"/>
                <a:gd name="connsiteY6" fmla="*/ 1572425 h 3142581"/>
                <a:gd name="connsiteX7" fmla="*/ 1572425 w 3144850"/>
                <a:gd name="connsiteY7" fmla="*/ 0 h 314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4850" h="3142581">
                  <a:moveTo>
                    <a:pt x="1572425" y="0"/>
                  </a:moveTo>
                  <a:cubicBezTo>
                    <a:pt x="2440851" y="0"/>
                    <a:pt x="3144850" y="703999"/>
                    <a:pt x="3144850" y="1572425"/>
                  </a:cubicBezTo>
                  <a:cubicBezTo>
                    <a:pt x="3144850" y="2386575"/>
                    <a:pt x="2526101" y="3056208"/>
                    <a:pt x="1733197" y="3136732"/>
                  </a:cubicBezTo>
                  <a:lnTo>
                    <a:pt x="1617360" y="3142581"/>
                  </a:lnTo>
                  <a:lnTo>
                    <a:pt x="1527491" y="3142581"/>
                  </a:lnTo>
                  <a:lnTo>
                    <a:pt x="1411654" y="3136732"/>
                  </a:lnTo>
                  <a:cubicBezTo>
                    <a:pt x="618749" y="3056208"/>
                    <a:pt x="0" y="2386575"/>
                    <a:pt x="0" y="1572425"/>
                  </a:cubicBezTo>
                  <a:cubicBezTo>
                    <a:pt x="0" y="703999"/>
                    <a:pt x="703999" y="0"/>
                    <a:pt x="1572425" y="0"/>
                  </a:cubicBezTo>
                  <a:close/>
                </a:path>
              </a:pathLst>
            </a:cu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1FC7B72-0F6F-4C2C-A101-5EA025258D38}"/>
                </a:ext>
              </a:extLst>
            </p:cNvPr>
            <p:cNvSpPr/>
            <p:nvPr/>
          </p:nvSpPr>
          <p:spPr>
            <a:xfrm rot="5400000">
              <a:off x="8496877" y="1406689"/>
              <a:ext cx="970941" cy="2633779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19050">
                  <a:solidFill>
                    <a:schemeClr val="accent1"/>
                  </a:solidFill>
                </a:ln>
                <a:noFill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FF27636-FB6A-4D96-89AC-0D7C1793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26" t="2817" r="15584" b="1267"/>
            <a:stretch>
              <a:fillRect/>
            </a:stretch>
          </p:blipFill>
          <p:spPr>
            <a:xfrm rot="16200000">
              <a:off x="8616016" y="1251636"/>
              <a:ext cx="732665" cy="1815883"/>
            </a:xfrm>
            <a:custGeom>
              <a:avLst/>
              <a:gdLst>
                <a:gd name="connsiteX0" fmla="*/ 792302 w 792302"/>
                <a:gd name="connsiteY0" fmla="*/ 983396 h 1963690"/>
                <a:gd name="connsiteX1" fmla="*/ 72407 w 792302"/>
                <a:gd name="connsiteY1" fmla="*/ 1949389 h 1963690"/>
                <a:gd name="connsiteX2" fmla="*/ 0 w 792302"/>
                <a:gd name="connsiteY2" fmla="*/ 1963690 h 1963690"/>
                <a:gd name="connsiteX3" fmla="*/ 0 w 792302"/>
                <a:gd name="connsiteY3" fmla="*/ 0 h 1963690"/>
                <a:gd name="connsiteX4" fmla="*/ 176852 w 792302"/>
                <a:gd name="connsiteY4" fmla="*/ 54898 h 1963690"/>
                <a:gd name="connsiteX5" fmla="*/ 792302 w 792302"/>
                <a:gd name="connsiteY5" fmla="*/ 983396 h 196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302" h="1963690">
                  <a:moveTo>
                    <a:pt x="792302" y="983396"/>
                  </a:moveTo>
                  <a:cubicBezTo>
                    <a:pt x="792302" y="1439925"/>
                    <a:pt x="488713" y="1825547"/>
                    <a:pt x="72407" y="1949389"/>
                  </a:cubicBezTo>
                  <a:lnTo>
                    <a:pt x="0" y="1963690"/>
                  </a:lnTo>
                  <a:lnTo>
                    <a:pt x="0" y="0"/>
                  </a:lnTo>
                  <a:lnTo>
                    <a:pt x="176852" y="54898"/>
                  </a:lnTo>
                  <a:cubicBezTo>
                    <a:pt x="538526" y="207874"/>
                    <a:pt x="792302" y="565999"/>
                    <a:pt x="792302" y="983396"/>
                  </a:cubicBezTo>
                  <a:close/>
                </a:path>
              </a:pathLst>
            </a:cu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7DB5A6F-70F7-403D-9032-01A6597F6459}"/>
              </a:ext>
            </a:extLst>
          </p:cNvPr>
          <p:cNvSpPr txBox="1"/>
          <p:nvPr/>
        </p:nvSpPr>
        <p:spPr>
          <a:xfrm>
            <a:off x="6856539" y="1277996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7030A0"/>
                </a:solidFill>
              </a:rPr>
              <a:t>개인 일정관리 앱</a:t>
            </a:r>
          </a:p>
        </p:txBody>
      </p:sp>
      <p:pic>
        <p:nvPicPr>
          <p:cNvPr id="48" name="Picture 6" descr="Welcome to Microsoft To Do!">
            <a:extLst>
              <a:ext uri="{FF2B5EF4-FFF2-40B4-BE49-F238E27FC236}">
                <a16:creationId xmlns:a16="http://schemas.microsoft.com/office/drawing/2014/main" id="{DA843052-C7D5-43C4-BA6C-0949C64D1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39" y="1395875"/>
            <a:ext cx="1247245" cy="66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463E12E-9319-4B3C-8C62-923742CFDAE3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73CA73-C4EA-4DFE-ACE6-A536BFEE2EBE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5B8FB6-237A-4742-922B-FC2E9F8E5ECF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43D99-BF4C-44F6-A132-C6055D7347F3}"/>
              </a:ext>
            </a:extLst>
          </p:cNvPr>
          <p:cNvSpPr txBox="1"/>
          <p:nvPr/>
        </p:nvSpPr>
        <p:spPr>
          <a:xfrm>
            <a:off x="794764" y="5276030"/>
            <a:ext cx="242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업무적인 성향이 더 강함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B9B765-F691-4533-9752-8613BE9DF7C3}"/>
              </a:ext>
            </a:extLst>
          </p:cNvPr>
          <p:cNvCxnSpPr>
            <a:cxnSpLocks/>
          </p:cNvCxnSpPr>
          <p:nvPr/>
        </p:nvCxnSpPr>
        <p:spPr>
          <a:xfrm>
            <a:off x="6943411" y="1715908"/>
            <a:ext cx="214912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F7796D1-DF36-4163-A836-CC7BD20F65E4}"/>
              </a:ext>
            </a:extLst>
          </p:cNvPr>
          <p:cNvCxnSpPr>
            <a:cxnSpLocks/>
          </p:cNvCxnSpPr>
          <p:nvPr/>
        </p:nvCxnSpPr>
        <p:spPr>
          <a:xfrm>
            <a:off x="697493" y="5222355"/>
            <a:ext cx="233004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551E70E2-37AC-452A-83DE-0D551D2D5A53}"/>
              </a:ext>
            </a:extLst>
          </p:cNvPr>
          <p:cNvSpPr/>
          <p:nvPr/>
        </p:nvSpPr>
        <p:spPr>
          <a:xfrm>
            <a:off x="7029079" y="1929412"/>
            <a:ext cx="84416" cy="844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730DCA3-CD25-4D43-955A-172F80A29099}"/>
              </a:ext>
            </a:extLst>
          </p:cNvPr>
          <p:cNvSpPr/>
          <p:nvPr/>
        </p:nvSpPr>
        <p:spPr>
          <a:xfrm>
            <a:off x="7029079" y="2351377"/>
            <a:ext cx="84416" cy="844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F2E77CD-6416-4675-B01C-56745F353A40}"/>
              </a:ext>
            </a:extLst>
          </p:cNvPr>
          <p:cNvSpPr/>
          <p:nvPr/>
        </p:nvSpPr>
        <p:spPr>
          <a:xfrm>
            <a:off x="697493" y="5409155"/>
            <a:ext cx="84416" cy="844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BB466D6-3AF5-44CB-8E98-A0BB8EC3AD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83" y="4426044"/>
            <a:ext cx="849264" cy="849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96A7BB-A131-4023-BBE6-1881B9B18F4B}"/>
              </a:ext>
            </a:extLst>
          </p:cNvPr>
          <p:cNvSpPr txBox="1"/>
          <p:nvPr/>
        </p:nvSpPr>
        <p:spPr>
          <a:xfrm>
            <a:off x="7210245" y="1813925"/>
            <a:ext cx="399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</a:rPr>
              <a:t>여러 사람들과 소통가능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50EDF-ECA4-45D6-A450-2BEBA88B1899}"/>
              </a:ext>
            </a:extLst>
          </p:cNvPr>
          <p:cNvSpPr txBox="1"/>
          <p:nvPr/>
        </p:nvSpPr>
        <p:spPr>
          <a:xfrm>
            <a:off x="7202327" y="2239149"/>
            <a:ext cx="399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</a:rPr>
              <a:t>업무보단 일상적인 계획 위주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79DD840-0FC3-4C07-9695-A4769A3CDC99}"/>
              </a:ext>
            </a:extLst>
          </p:cNvPr>
          <p:cNvSpPr/>
          <p:nvPr/>
        </p:nvSpPr>
        <p:spPr>
          <a:xfrm>
            <a:off x="6868072" y="4448457"/>
            <a:ext cx="1701436" cy="1634304"/>
          </a:xfrm>
          <a:prstGeom prst="ellipse">
            <a:avLst/>
          </a:prstGeom>
          <a:solidFill>
            <a:srgbClr val="60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5679B8-FC22-460C-B7AD-9E37762C101E}"/>
              </a:ext>
            </a:extLst>
          </p:cNvPr>
          <p:cNvSpPr txBox="1"/>
          <p:nvPr/>
        </p:nvSpPr>
        <p:spPr>
          <a:xfrm>
            <a:off x="8837188" y="5701527"/>
            <a:ext cx="3076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로 계획관리를 했을 경우 </a:t>
            </a:r>
            <a:endParaRPr lang="en-US" altLang="ko-KR" dirty="0"/>
          </a:p>
          <a:p>
            <a:r>
              <a:rPr lang="ko-KR" altLang="en-US" dirty="0"/>
              <a:t>한눈에 보기가 어려움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ABFDAB-774B-4343-BE31-1B931295EC6B}"/>
              </a:ext>
            </a:extLst>
          </p:cNvPr>
          <p:cNvSpPr txBox="1"/>
          <p:nvPr/>
        </p:nvSpPr>
        <p:spPr>
          <a:xfrm>
            <a:off x="8837188" y="5276303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로 계획을 작성할 때 어려움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37575B2-AACE-4146-92BE-920A908DB883}"/>
              </a:ext>
            </a:extLst>
          </p:cNvPr>
          <p:cNvCxnSpPr>
            <a:cxnSpLocks/>
          </p:cNvCxnSpPr>
          <p:nvPr/>
        </p:nvCxnSpPr>
        <p:spPr>
          <a:xfrm>
            <a:off x="8712806" y="4777664"/>
            <a:ext cx="2732267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2A24CC26-0613-49ED-BF0D-6E4BD79621F5}"/>
              </a:ext>
            </a:extLst>
          </p:cNvPr>
          <p:cNvSpPr/>
          <p:nvPr/>
        </p:nvSpPr>
        <p:spPr>
          <a:xfrm>
            <a:off x="8734790" y="5408813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882E7E4-AF69-4487-9E67-03D3615A2936}"/>
              </a:ext>
            </a:extLst>
          </p:cNvPr>
          <p:cNvSpPr/>
          <p:nvPr/>
        </p:nvSpPr>
        <p:spPr>
          <a:xfrm>
            <a:off x="8734790" y="5830778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D08D4223-ACBD-4BF4-8633-FE971D43557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83" y="4841925"/>
            <a:ext cx="471392" cy="47139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40805A9-9847-4448-90BC-A5FB37A64CB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57" y="5431610"/>
            <a:ext cx="471392" cy="471392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0EB51F6-402C-4A4A-9C11-2AE3C6B69BB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48" y="4833492"/>
            <a:ext cx="531526" cy="53152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3DF87CA-470E-47BA-B2FF-5F3FBD1826AD}"/>
              </a:ext>
            </a:extLst>
          </p:cNvPr>
          <p:cNvSpPr txBox="1"/>
          <p:nvPr/>
        </p:nvSpPr>
        <p:spPr>
          <a:xfrm>
            <a:off x="8569508" y="4349608"/>
            <a:ext cx="781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SNS</a:t>
            </a:r>
            <a:endParaRPr lang="ko-KR" altLang="en-US" sz="2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9672B1-28DD-4FC6-88E7-A69C4DC12F2F}"/>
              </a:ext>
            </a:extLst>
          </p:cNvPr>
          <p:cNvSpPr txBox="1"/>
          <p:nvPr/>
        </p:nvSpPr>
        <p:spPr>
          <a:xfrm>
            <a:off x="8819206" y="4848821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는 일상 공유가 주 목적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8CC4E6A-66F8-486C-B246-3B5A02D2D0A8}"/>
              </a:ext>
            </a:extLst>
          </p:cNvPr>
          <p:cNvSpPr/>
          <p:nvPr/>
        </p:nvSpPr>
        <p:spPr>
          <a:xfrm>
            <a:off x="8723563" y="4983589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5C010-1334-4589-98C6-93FBFABE233E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94095-B9FA-4499-A4D4-DE9A515131A8}"/>
              </a:ext>
            </a:extLst>
          </p:cNvPr>
          <p:cNvSpPr txBox="1"/>
          <p:nvPr/>
        </p:nvSpPr>
        <p:spPr>
          <a:xfrm>
            <a:off x="1154176" y="661752"/>
            <a:ext cx="2255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개인 일정관리 앱과의 </a:t>
            </a:r>
            <a:r>
              <a:rPr lang="ko-KR" altLang="en-US" sz="1400" dirty="0" err="1"/>
              <a:t>차별점</a:t>
            </a:r>
            <a:r>
              <a:rPr lang="ko-KR" altLang="en-US" sz="1400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D0DB6D-88B8-443B-872F-9416BCBE7EF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63" y="3718798"/>
            <a:ext cx="1205311" cy="58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5230DCC-C773-45E8-9801-BD5A9F7D8ABB}"/>
              </a:ext>
            </a:extLst>
          </p:cNvPr>
          <p:cNvSpPr/>
          <p:nvPr/>
        </p:nvSpPr>
        <p:spPr>
          <a:xfrm>
            <a:off x="4422065" y="2621169"/>
            <a:ext cx="2858814" cy="2858813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AF5872-AF67-4BCC-BA4E-37CA5B7370B6}"/>
              </a:ext>
            </a:extLst>
          </p:cNvPr>
          <p:cNvSpPr/>
          <p:nvPr/>
        </p:nvSpPr>
        <p:spPr>
          <a:xfrm>
            <a:off x="3984154" y="2183257"/>
            <a:ext cx="3734638" cy="3734637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E8A0507-A356-4BCF-9CB2-E5A747525277}"/>
              </a:ext>
            </a:extLst>
          </p:cNvPr>
          <p:cNvSpPr/>
          <p:nvPr/>
        </p:nvSpPr>
        <p:spPr>
          <a:xfrm>
            <a:off x="6868072" y="4448457"/>
            <a:ext cx="1701436" cy="1634304"/>
          </a:xfrm>
          <a:prstGeom prst="ellipse">
            <a:avLst/>
          </a:prstGeom>
          <a:solidFill>
            <a:srgbClr val="60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897EF96-3A0C-4F4C-B5B1-D81414D06A23}"/>
              </a:ext>
            </a:extLst>
          </p:cNvPr>
          <p:cNvSpPr/>
          <p:nvPr/>
        </p:nvSpPr>
        <p:spPr>
          <a:xfrm>
            <a:off x="3176244" y="4430043"/>
            <a:ext cx="1701436" cy="1652718"/>
          </a:xfrm>
          <a:prstGeom prst="ellipse">
            <a:avLst/>
          </a:prstGeom>
          <a:solidFill>
            <a:srgbClr val="48C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1" name="Picture 6" descr="Spoqa 기술 블로그 | 트렐로를 소개합니다.">
            <a:extLst>
              <a:ext uri="{FF2B5EF4-FFF2-40B4-BE49-F238E27FC236}">
                <a16:creationId xmlns:a16="http://schemas.microsoft.com/office/drawing/2014/main" id="{16D07F93-E94D-4769-A034-7262535F4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61" y="5071633"/>
            <a:ext cx="933312" cy="33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9FE5111-0013-4AE2-894F-71ACBFA3E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5" r="95652">
                        <a14:foregroundMark x1="26630" y1="38333" x2="13587" y2="20000"/>
                        <a14:foregroundMark x1="13587" y1="20000" x2="8152" y2="40000"/>
                        <a14:foregroundMark x1="8152" y1="40000" x2="8696" y2="65000"/>
                        <a14:foregroundMark x1="8696" y1="65000" x2="13587" y2="78333"/>
                        <a14:foregroundMark x1="13587" y1="78333" x2="20109" y2="76667"/>
                        <a14:foregroundMark x1="20109" y1="76667" x2="25543" y2="58333"/>
                        <a14:foregroundMark x1="25543" y1="58333" x2="25543" y2="33333"/>
                        <a14:foregroundMark x1="25543" y1="33333" x2="21739" y2="23333"/>
                        <a14:foregroundMark x1="8696" y1="36667" x2="5435" y2="56667"/>
                        <a14:foregroundMark x1="5435" y1="56667" x2="5435" y2="58333"/>
                        <a14:foregroundMark x1="41848" y1="21667" x2="40217" y2="41667"/>
                        <a14:foregroundMark x1="40217" y1="41667" x2="40217" y2="41667"/>
                        <a14:foregroundMark x1="51087" y1="38333" x2="52174" y2="50000"/>
                        <a14:foregroundMark x1="77174" y1="48333" x2="78804" y2="60000"/>
                        <a14:foregroundMark x1="91848" y1="76667" x2="91848" y2="76667"/>
                        <a14:foregroundMark x1="95652" y1="51667" x2="93478" y2="61667"/>
                        <a14:foregroundMark x1="71196" y1="58333" x2="70109" y2="7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905" y="5460696"/>
            <a:ext cx="984152" cy="322873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57BDE4B9-2CAB-4E84-BD7F-78807B420BD6}"/>
              </a:ext>
            </a:extLst>
          </p:cNvPr>
          <p:cNvSpPr/>
          <p:nvPr/>
        </p:nvSpPr>
        <p:spPr>
          <a:xfrm>
            <a:off x="5079188" y="1201238"/>
            <a:ext cx="1701436" cy="1634303"/>
          </a:xfrm>
          <a:prstGeom prst="ellipse">
            <a:avLst/>
          </a:prstGeom>
          <a:solidFill>
            <a:srgbClr val="FBC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7" name="Picture 4" descr="Link your Google calendar - Simple-Simon">
            <a:extLst>
              <a:ext uri="{FF2B5EF4-FFF2-40B4-BE49-F238E27FC236}">
                <a16:creationId xmlns:a16="http://schemas.microsoft.com/office/drawing/2014/main" id="{4C8457A8-6FDB-4699-B9EC-805B5D70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55" y="2098096"/>
            <a:ext cx="1168301" cy="3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74587E-EF13-49F2-8488-30D2E59ABCA5}"/>
              </a:ext>
            </a:extLst>
          </p:cNvPr>
          <p:cNvGrpSpPr/>
          <p:nvPr/>
        </p:nvGrpSpPr>
        <p:grpSpPr>
          <a:xfrm rot="20092951">
            <a:off x="4590425" y="3135721"/>
            <a:ext cx="2522095" cy="1751415"/>
            <a:chOff x="7665458" y="1780259"/>
            <a:chExt cx="2633779" cy="182897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D918FED-3620-4192-B639-A30F74C7F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7" t="1630" r="15584"/>
            <a:stretch>
              <a:fillRect/>
            </a:stretch>
          </p:blipFill>
          <p:spPr>
            <a:xfrm rot="16200000">
              <a:off x="8072026" y="1780919"/>
              <a:ext cx="1828972" cy="1827652"/>
            </a:xfrm>
            <a:custGeom>
              <a:avLst/>
              <a:gdLst>
                <a:gd name="connsiteX0" fmla="*/ 1572425 w 3144850"/>
                <a:gd name="connsiteY0" fmla="*/ 0 h 3142581"/>
                <a:gd name="connsiteX1" fmla="*/ 3144850 w 3144850"/>
                <a:gd name="connsiteY1" fmla="*/ 1572425 h 3142581"/>
                <a:gd name="connsiteX2" fmla="*/ 1733197 w 3144850"/>
                <a:gd name="connsiteY2" fmla="*/ 3136732 h 3142581"/>
                <a:gd name="connsiteX3" fmla="*/ 1617360 w 3144850"/>
                <a:gd name="connsiteY3" fmla="*/ 3142581 h 3142581"/>
                <a:gd name="connsiteX4" fmla="*/ 1527491 w 3144850"/>
                <a:gd name="connsiteY4" fmla="*/ 3142581 h 3142581"/>
                <a:gd name="connsiteX5" fmla="*/ 1411654 w 3144850"/>
                <a:gd name="connsiteY5" fmla="*/ 3136732 h 3142581"/>
                <a:gd name="connsiteX6" fmla="*/ 0 w 3144850"/>
                <a:gd name="connsiteY6" fmla="*/ 1572425 h 3142581"/>
                <a:gd name="connsiteX7" fmla="*/ 1572425 w 3144850"/>
                <a:gd name="connsiteY7" fmla="*/ 0 h 314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4850" h="3142581">
                  <a:moveTo>
                    <a:pt x="1572425" y="0"/>
                  </a:moveTo>
                  <a:cubicBezTo>
                    <a:pt x="2440851" y="0"/>
                    <a:pt x="3144850" y="703999"/>
                    <a:pt x="3144850" y="1572425"/>
                  </a:cubicBezTo>
                  <a:cubicBezTo>
                    <a:pt x="3144850" y="2386575"/>
                    <a:pt x="2526101" y="3056208"/>
                    <a:pt x="1733197" y="3136732"/>
                  </a:cubicBezTo>
                  <a:lnTo>
                    <a:pt x="1617360" y="3142581"/>
                  </a:lnTo>
                  <a:lnTo>
                    <a:pt x="1527491" y="3142581"/>
                  </a:lnTo>
                  <a:lnTo>
                    <a:pt x="1411654" y="3136732"/>
                  </a:lnTo>
                  <a:cubicBezTo>
                    <a:pt x="618749" y="3056208"/>
                    <a:pt x="0" y="2386575"/>
                    <a:pt x="0" y="1572425"/>
                  </a:cubicBezTo>
                  <a:cubicBezTo>
                    <a:pt x="0" y="703999"/>
                    <a:pt x="703999" y="0"/>
                    <a:pt x="1572425" y="0"/>
                  </a:cubicBezTo>
                  <a:close/>
                </a:path>
              </a:pathLst>
            </a:cu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1FC7B72-0F6F-4C2C-A101-5EA025258D38}"/>
                </a:ext>
              </a:extLst>
            </p:cNvPr>
            <p:cNvSpPr/>
            <p:nvPr/>
          </p:nvSpPr>
          <p:spPr>
            <a:xfrm rot="5400000">
              <a:off x="8496877" y="1406689"/>
              <a:ext cx="970941" cy="2633779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19050">
                  <a:solidFill>
                    <a:schemeClr val="accent1"/>
                  </a:solidFill>
                </a:ln>
                <a:noFill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FF27636-FB6A-4D96-89AC-0D7C1793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26" t="2817" r="15584" b="1267"/>
            <a:stretch>
              <a:fillRect/>
            </a:stretch>
          </p:blipFill>
          <p:spPr>
            <a:xfrm rot="16200000">
              <a:off x="8616016" y="1251636"/>
              <a:ext cx="732665" cy="1815883"/>
            </a:xfrm>
            <a:custGeom>
              <a:avLst/>
              <a:gdLst>
                <a:gd name="connsiteX0" fmla="*/ 792302 w 792302"/>
                <a:gd name="connsiteY0" fmla="*/ 983396 h 1963690"/>
                <a:gd name="connsiteX1" fmla="*/ 72407 w 792302"/>
                <a:gd name="connsiteY1" fmla="*/ 1949389 h 1963690"/>
                <a:gd name="connsiteX2" fmla="*/ 0 w 792302"/>
                <a:gd name="connsiteY2" fmla="*/ 1963690 h 1963690"/>
                <a:gd name="connsiteX3" fmla="*/ 0 w 792302"/>
                <a:gd name="connsiteY3" fmla="*/ 0 h 1963690"/>
                <a:gd name="connsiteX4" fmla="*/ 176852 w 792302"/>
                <a:gd name="connsiteY4" fmla="*/ 54898 h 1963690"/>
                <a:gd name="connsiteX5" fmla="*/ 792302 w 792302"/>
                <a:gd name="connsiteY5" fmla="*/ 983396 h 196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302" h="1963690">
                  <a:moveTo>
                    <a:pt x="792302" y="983396"/>
                  </a:moveTo>
                  <a:cubicBezTo>
                    <a:pt x="792302" y="1439925"/>
                    <a:pt x="488713" y="1825547"/>
                    <a:pt x="72407" y="1949389"/>
                  </a:cubicBezTo>
                  <a:lnTo>
                    <a:pt x="0" y="1963690"/>
                  </a:lnTo>
                  <a:lnTo>
                    <a:pt x="0" y="0"/>
                  </a:lnTo>
                  <a:lnTo>
                    <a:pt x="176852" y="54898"/>
                  </a:lnTo>
                  <a:cubicBezTo>
                    <a:pt x="538526" y="207874"/>
                    <a:pt x="792302" y="565999"/>
                    <a:pt x="792302" y="983396"/>
                  </a:cubicBezTo>
                  <a:close/>
                </a:path>
              </a:pathLst>
            </a:custGeom>
          </p:spPr>
        </p:pic>
      </p:grpSp>
      <p:pic>
        <p:nvPicPr>
          <p:cNvPr id="48" name="Picture 6" descr="Welcome to Microsoft To Do!">
            <a:extLst>
              <a:ext uri="{FF2B5EF4-FFF2-40B4-BE49-F238E27FC236}">
                <a16:creationId xmlns:a16="http://schemas.microsoft.com/office/drawing/2014/main" id="{DA843052-C7D5-43C4-BA6C-0949C64D1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39" y="1395875"/>
            <a:ext cx="1247245" cy="66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463E12E-9319-4B3C-8C62-923742CFDAE3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73CA73-C4EA-4DFE-ACE6-A536BFEE2EBE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5B8FB6-237A-4742-922B-FC2E9F8E5ECF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C5831-45E8-41D6-BDD1-2FA735D43353}"/>
              </a:ext>
            </a:extLst>
          </p:cNvPr>
          <p:cNvSpPr txBox="1"/>
          <p:nvPr/>
        </p:nvSpPr>
        <p:spPr>
          <a:xfrm>
            <a:off x="7135752" y="1764864"/>
            <a:ext cx="36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개인적인 느낌이 강함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43D99-BF4C-44F6-A132-C6055D7347F3}"/>
              </a:ext>
            </a:extLst>
          </p:cNvPr>
          <p:cNvSpPr txBox="1"/>
          <p:nvPr/>
        </p:nvSpPr>
        <p:spPr>
          <a:xfrm>
            <a:off x="794764" y="5276030"/>
            <a:ext cx="242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업무적인 성향이 더 강함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3E264-3003-4885-A7AF-1225F13190A8}"/>
              </a:ext>
            </a:extLst>
          </p:cNvPr>
          <p:cNvSpPr txBox="1"/>
          <p:nvPr/>
        </p:nvSpPr>
        <p:spPr>
          <a:xfrm>
            <a:off x="7135752" y="2236427"/>
            <a:ext cx="335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글로만 작성 가능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B9B765-F691-4533-9752-8613BE9DF7C3}"/>
              </a:ext>
            </a:extLst>
          </p:cNvPr>
          <p:cNvCxnSpPr>
            <a:cxnSpLocks/>
          </p:cNvCxnSpPr>
          <p:nvPr/>
        </p:nvCxnSpPr>
        <p:spPr>
          <a:xfrm>
            <a:off x="6943411" y="1715908"/>
            <a:ext cx="214912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F7796D1-DF36-4163-A836-CC7BD20F65E4}"/>
              </a:ext>
            </a:extLst>
          </p:cNvPr>
          <p:cNvCxnSpPr>
            <a:cxnSpLocks/>
          </p:cNvCxnSpPr>
          <p:nvPr/>
        </p:nvCxnSpPr>
        <p:spPr>
          <a:xfrm>
            <a:off x="697493" y="5222355"/>
            <a:ext cx="233004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7F020F-1648-463F-8133-489445FCC33A}"/>
              </a:ext>
            </a:extLst>
          </p:cNvPr>
          <p:cNvSpPr txBox="1"/>
          <p:nvPr/>
        </p:nvSpPr>
        <p:spPr>
          <a:xfrm>
            <a:off x="8837188" y="5701527"/>
            <a:ext cx="3076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SNS</a:t>
            </a:r>
            <a:r>
              <a:rPr lang="ko-KR" altLang="en-US" dirty="0">
                <a:solidFill>
                  <a:srgbClr val="7030A0"/>
                </a:solidFill>
              </a:rPr>
              <a:t>로 계획관리를 했을 경우 </a:t>
            </a:r>
            <a:endParaRPr lang="en-US" altLang="ko-KR" dirty="0">
              <a:solidFill>
                <a:srgbClr val="7030A0"/>
              </a:solidFill>
            </a:endParaRPr>
          </a:p>
          <a:p>
            <a:r>
              <a:rPr lang="ko-KR" altLang="en-US" dirty="0">
                <a:solidFill>
                  <a:srgbClr val="7030A0"/>
                </a:solidFill>
              </a:rPr>
              <a:t>한눈에 보기가 어려움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F87F9-1217-4BF6-A532-0550C959D47F}"/>
              </a:ext>
            </a:extLst>
          </p:cNvPr>
          <p:cNvSpPr txBox="1"/>
          <p:nvPr/>
        </p:nvSpPr>
        <p:spPr>
          <a:xfrm>
            <a:off x="8837188" y="5276303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SNS</a:t>
            </a:r>
            <a:r>
              <a:rPr lang="ko-KR" altLang="en-US" dirty="0">
                <a:solidFill>
                  <a:srgbClr val="7030A0"/>
                </a:solidFill>
              </a:rPr>
              <a:t>로 계획을 작성할 때 어려움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4652551-12FD-44DC-BCFA-83532C6B3B89}"/>
              </a:ext>
            </a:extLst>
          </p:cNvPr>
          <p:cNvCxnSpPr>
            <a:cxnSpLocks/>
          </p:cNvCxnSpPr>
          <p:nvPr/>
        </p:nvCxnSpPr>
        <p:spPr>
          <a:xfrm>
            <a:off x="8712806" y="4777664"/>
            <a:ext cx="2732267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551E70E2-37AC-452A-83DE-0D551D2D5A53}"/>
              </a:ext>
            </a:extLst>
          </p:cNvPr>
          <p:cNvSpPr/>
          <p:nvPr/>
        </p:nvSpPr>
        <p:spPr>
          <a:xfrm>
            <a:off x="7029079" y="1929412"/>
            <a:ext cx="84416" cy="84416"/>
          </a:xfrm>
          <a:prstGeom prst="ellipse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730DCA3-CD25-4D43-955A-172F80A29099}"/>
              </a:ext>
            </a:extLst>
          </p:cNvPr>
          <p:cNvSpPr/>
          <p:nvPr/>
        </p:nvSpPr>
        <p:spPr>
          <a:xfrm>
            <a:off x="7029079" y="2351377"/>
            <a:ext cx="84416" cy="84416"/>
          </a:xfrm>
          <a:prstGeom prst="ellipse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55D408-011B-4A9D-92A4-CA6BA8EEAC80}"/>
              </a:ext>
            </a:extLst>
          </p:cNvPr>
          <p:cNvSpPr/>
          <p:nvPr/>
        </p:nvSpPr>
        <p:spPr>
          <a:xfrm>
            <a:off x="8734790" y="5408813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83123FE-5581-486C-BA8D-0FFF14416BEB}"/>
              </a:ext>
            </a:extLst>
          </p:cNvPr>
          <p:cNvSpPr/>
          <p:nvPr/>
        </p:nvSpPr>
        <p:spPr>
          <a:xfrm>
            <a:off x="8734790" y="5830778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F2E77CD-6416-4675-B01C-56745F353A40}"/>
              </a:ext>
            </a:extLst>
          </p:cNvPr>
          <p:cNvSpPr/>
          <p:nvPr/>
        </p:nvSpPr>
        <p:spPr>
          <a:xfrm>
            <a:off x="697493" y="5409155"/>
            <a:ext cx="84416" cy="844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BB466D6-3AF5-44CB-8E98-A0BB8EC3AD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83" y="4426044"/>
            <a:ext cx="849264" cy="84926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4467990-30C4-4AC3-8DF7-1F0A719BAE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83" y="4841925"/>
            <a:ext cx="471392" cy="471392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C2AC63AE-50F9-4877-A928-23BE8E5CC49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57" y="5431610"/>
            <a:ext cx="471392" cy="47139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DDF199F9-E51D-407B-92FF-0CD7E9C4716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48" y="4833492"/>
            <a:ext cx="531526" cy="5315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12C3D13-3040-42F8-A46C-314C45C6F803}"/>
              </a:ext>
            </a:extLst>
          </p:cNvPr>
          <p:cNvSpPr txBox="1"/>
          <p:nvPr/>
        </p:nvSpPr>
        <p:spPr>
          <a:xfrm>
            <a:off x="8569508" y="4349608"/>
            <a:ext cx="781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7030A0"/>
                </a:solidFill>
              </a:rPr>
              <a:t>SNS</a:t>
            </a:r>
            <a:endParaRPr lang="ko-KR" altLang="en-US" sz="2000" dirty="0">
              <a:solidFill>
                <a:srgbClr val="7030A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8C26B5-ED09-4DF5-A503-C5CBBD34F03E}"/>
              </a:ext>
            </a:extLst>
          </p:cNvPr>
          <p:cNvSpPr txBox="1"/>
          <p:nvPr/>
        </p:nvSpPr>
        <p:spPr>
          <a:xfrm>
            <a:off x="8819206" y="4848821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SNS</a:t>
            </a:r>
            <a:r>
              <a:rPr lang="ko-KR" altLang="en-US" dirty="0">
                <a:solidFill>
                  <a:srgbClr val="7030A0"/>
                </a:solidFill>
              </a:rPr>
              <a:t>는 일상 공유가 주 목적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8808109-966A-499E-837C-5D1BA227BDA5}"/>
              </a:ext>
            </a:extLst>
          </p:cNvPr>
          <p:cNvSpPr/>
          <p:nvPr/>
        </p:nvSpPr>
        <p:spPr>
          <a:xfrm>
            <a:off x="8723563" y="4983589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08AA53-2996-4C37-9709-7DB832BBED0F}"/>
              </a:ext>
            </a:extLst>
          </p:cNvPr>
          <p:cNvSpPr txBox="1"/>
          <p:nvPr/>
        </p:nvSpPr>
        <p:spPr>
          <a:xfrm>
            <a:off x="1207055" y="478353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협업 </a:t>
            </a:r>
            <a:r>
              <a:rPr lang="ko-KR" altLang="en-US" sz="2000"/>
              <a:t>업무 전용 툴</a:t>
            </a:r>
            <a:endParaRPr lang="ko-KR" alt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1A57B0-DAB8-4D50-B582-12E74AEDFAAA}"/>
              </a:ext>
            </a:extLst>
          </p:cNvPr>
          <p:cNvSpPr txBox="1"/>
          <p:nvPr/>
        </p:nvSpPr>
        <p:spPr>
          <a:xfrm>
            <a:off x="6856539" y="1277996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개인 일정관리 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4B841-13F6-433A-8683-31EC030FA44A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0DA17-E63A-4EAA-A67B-ECB3A5E62A93}"/>
              </a:ext>
            </a:extLst>
          </p:cNvPr>
          <p:cNvSpPr txBox="1"/>
          <p:nvPr/>
        </p:nvSpPr>
        <p:spPr>
          <a:xfrm>
            <a:off x="1154176" y="661752"/>
            <a:ext cx="2763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SNS</a:t>
            </a:r>
            <a:r>
              <a:rPr lang="ko-KR" altLang="en-US" sz="1400" dirty="0"/>
              <a:t>로 계획을 세웠을 때와의 </a:t>
            </a:r>
            <a:r>
              <a:rPr lang="ko-KR" altLang="en-US" sz="1400" dirty="0" err="1"/>
              <a:t>차별점</a:t>
            </a:r>
            <a:r>
              <a:rPr lang="ko-KR" altLang="en-US" sz="1400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B8302D-B27D-46AF-B7FA-B39169E45CA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63" y="3718798"/>
            <a:ext cx="1205311" cy="58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76" grpId="0"/>
      <p:bldP spid="77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5230DCC-C773-45E8-9801-BD5A9F7D8ABB}"/>
              </a:ext>
            </a:extLst>
          </p:cNvPr>
          <p:cNvSpPr/>
          <p:nvPr/>
        </p:nvSpPr>
        <p:spPr>
          <a:xfrm>
            <a:off x="4422065" y="2621169"/>
            <a:ext cx="2858814" cy="2858813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AF5872-AF67-4BCC-BA4E-37CA5B7370B6}"/>
              </a:ext>
            </a:extLst>
          </p:cNvPr>
          <p:cNvSpPr/>
          <p:nvPr/>
        </p:nvSpPr>
        <p:spPr>
          <a:xfrm>
            <a:off x="3984154" y="2183257"/>
            <a:ext cx="3734638" cy="3734637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E8A0507-A356-4BCF-9CB2-E5A747525277}"/>
              </a:ext>
            </a:extLst>
          </p:cNvPr>
          <p:cNvSpPr/>
          <p:nvPr/>
        </p:nvSpPr>
        <p:spPr>
          <a:xfrm>
            <a:off x="6868072" y="4448457"/>
            <a:ext cx="1701436" cy="1634304"/>
          </a:xfrm>
          <a:prstGeom prst="ellipse">
            <a:avLst/>
          </a:prstGeom>
          <a:solidFill>
            <a:srgbClr val="60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897EF96-3A0C-4F4C-B5B1-D81414D06A23}"/>
              </a:ext>
            </a:extLst>
          </p:cNvPr>
          <p:cNvSpPr/>
          <p:nvPr/>
        </p:nvSpPr>
        <p:spPr>
          <a:xfrm>
            <a:off x="3176244" y="4430043"/>
            <a:ext cx="1701436" cy="1652718"/>
          </a:xfrm>
          <a:prstGeom prst="ellipse">
            <a:avLst/>
          </a:prstGeom>
          <a:solidFill>
            <a:srgbClr val="48C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1" name="Picture 6" descr="Spoqa 기술 블로그 | 트렐로를 소개합니다.">
            <a:extLst>
              <a:ext uri="{FF2B5EF4-FFF2-40B4-BE49-F238E27FC236}">
                <a16:creationId xmlns:a16="http://schemas.microsoft.com/office/drawing/2014/main" id="{16D07F93-E94D-4769-A034-7262535F4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61" y="5071633"/>
            <a:ext cx="933312" cy="33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9FE5111-0013-4AE2-894F-71ACBFA3E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5" r="95652">
                        <a14:foregroundMark x1="26630" y1="38333" x2="13587" y2="20000"/>
                        <a14:foregroundMark x1="13587" y1="20000" x2="8152" y2="40000"/>
                        <a14:foregroundMark x1="8152" y1="40000" x2="8696" y2="65000"/>
                        <a14:foregroundMark x1="8696" y1="65000" x2="13587" y2="78333"/>
                        <a14:foregroundMark x1="13587" y1="78333" x2="20109" y2="76667"/>
                        <a14:foregroundMark x1="20109" y1="76667" x2="25543" y2="58333"/>
                        <a14:foregroundMark x1="25543" y1="58333" x2="25543" y2="33333"/>
                        <a14:foregroundMark x1="25543" y1="33333" x2="21739" y2="23333"/>
                        <a14:foregroundMark x1="8696" y1="36667" x2="5435" y2="56667"/>
                        <a14:foregroundMark x1="5435" y1="56667" x2="5435" y2="58333"/>
                        <a14:foregroundMark x1="41848" y1="21667" x2="40217" y2="41667"/>
                        <a14:foregroundMark x1="40217" y1="41667" x2="40217" y2="41667"/>
                        <a14:foregroundMark x1="51087" y1="38333" x2="52174" y2="50000"/>
                        <a14:foregroundMark x1="77174" y1="48333" x2="78804" y2="60000"/>
                        <a14:foregroundMark x1="91848" y1="76667" x2="91848" y2="76667"/>
                        <a14:foregroundMark x1="95652" y1="51667" x2="93478" y2="61667"/>
                        <a14:foregroundMark x1="71196" y1="58333" x2="70109" y2="7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905" y="5460696"/>
            <a:ext cx="984152" cy="322873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57BDE4B9-2CAB-4E84-BD7F-78807B420BD6}"/>
              </a:ext>
            </a:extLst>
          </p:cNvPr>
          <p:cNvSpPr/>
          <p:nvPr/>
        </p:nvSpPr>
        <p:spPr>
          <a:xfrm>
            <a:off x="5079188" y="1201238"/>
            <a:ext cx="1701436" cy="1634303"/>
          </a:xfrm>
          <a:prstGeom prst="ellipse">
            <a:avLst/>
          </a:prstGeom>
          <a:solidFill>
            <a:srgbClr val="FBC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7" name="Picture 4" descr="Link your Google calendar - Simple-Simon">
            <a:extLst>
              <a:ext uri="{FF2B5EF4-FFF2-40B4-BE49-F238E27FC236}">
                <a16:creationId xmlns:a16="http://schemas.microsoft.com/office/drawing/2014/main" id="{4C8457A8-6FDB-4699-B9EC-805B5D70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55" y="2098096"/>
            <a:ext cx="1168301" cy="3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74587E-EF13-49F2-8488-30D2E59ABCA5}"/>
              </a:ext>
            </a:extLst>
          </p:cNvPr>
          <p:cNvGrpSpPr/>
          <p:nvPr/>
        </p:nvGrpSpPr>
        <p:grpSpPr>
          <a:xfrm rot="20092951">
            <a:off x="4590425" y="3135721"/>
            <a:ext cx="2522095" cy="1751415"/>
            <a:chOff x="7665458" y="1780259"/>
            <a:chExt cx="2633779" cy="182897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D918FED-3620-4192-B639-A30F74C7F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7" t="1630" r="15584"/>
            <a:stretch>
              <a:fillRect/>
            </a:stretch>
          </p:blipFill>
          <p:spPr>
            <a:xfrm rot="16200000">
              <a:off x="8072026" y="1780919"/>
              <a:ext cx="1828972" cy="1827652"/>
            </a:xfrm>
            <a:custGeom>
              <a:avLst/>
              <a:gdLst>
                <a:gd name="connsiteX0" fmla="*/ 1572425 w 3144850"/>
                <a:gd name="connsiteY0" fmla="*/ 0 h 3142581"/>
                <a:gd name="connsiteX1" fmla="*/ 3144850 w 3144850"/>
                <a:gd name="connsiteY1" fmla="*/ 1572425 h 3142581"/>
                <a:gd name="connsiteX2" fmla="*/ 1733197 w 3144850"/>
                <a:gd name="connsiteY2" fmla="*/ 3136732 h 3142581"/>
                <a:gd name="connsiteX3" fmla="*/ 1617360 w 3144850"/>
                <a:gd name="connsiteY3" fmla="*/ 3142581 h 3142581"/>
                <a:gd name="connsiteX4" fmla="*/ 1527491 w 3144850"/>
                <a:gd name="connsiteY4" fmla="*/ 3142581 h 3142581"/>
                <a:gd name="connsiteX5" fmla="*/ 1411654 w 3144850"/>
                <a:gd name="connsiteY5" fmla="*/ 3136732 h 3142581"/>
                <a:gd name="connsiteX6" fmla="*/ 0 w 3144850"/>
                <a:gd name="connsiteY6" fmla="*/ 1572425 h 3142581"/>
                <a:gd name="connsiteX7" fmla="*/ 1572425 w 3144850"/>
                <a:gd name="connsiteY7" fmla="*/ 0 h 314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4850" h="3142581">
                  <a:moveTo>
                    <a:pt x="1572425" y="0"/>
                  </a:moveTo>
                  <a:cubicBezTo>
                    <a:pt x="2440851" y="0"/>
                    <a:pt x="3144850" y="703999"/>
                    <a:pt x="3144850" y="1572425"/>
                  </a:cubicBezTo>
                  <a:cubicBezTo>
                    <a:pt x="3144850" y="2386575"/>
                    <a:pt x="2526101" y="3056208"/>
                    <a:pt x="1733197" y="3136732"/>
                  </a:cubicBezTo>
                  <a:lnTo>
                    <a:pt x="1617360" y="3142581"/>
                  </a:lnTo>
                  <a:lnTo>
                    <a:pt x="1527491" y="3142581"/>
                  </a:lnTo>
                  <a:lnTo>
                    <a:pt x="1411654" y="3136732"/>
                  </a:lnTo>
                  <a:cubicBezTo>
                    <a:pt x="618749" y="3056208"/>
                    <a:pt x="0" y="2386575"/>
                    <a:pt x="0" y="1572425"/>
                  </a:cubicBezTo>
                  <a:cubicBezTo>
                    <a:pt x="0" y="703999"/>
                    <a:pt x="703999" y="0"/>
                    <a:pt x="1572425" y="0"/>
                  </a:cubicBezTo>
                  <a:close/>
                </a:path>
              </a:pathLst>
            </a:cu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1FC7B72-0F6F-4C2C-A101-5EA025258D38}"/>
                </a:ext>
              </a:extLst>
            </p:cNvPr>
            <p:cNvSpPr/>
            <p:nvPr/>
          </p:nvSpPr>
          <p:spPr>
            <a:xfrm rot="5400000">
              <a:off x="8496877" y="1406689"/>
              <a:ext cx="970941" cy="2633779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19050">
                  <a:solidFill>
                    <a:schemeClr val="accent1"/>
                  </a:solidFill>
                </a:ln>
                <a:noFill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FF27636-FB6A-4D96-89AC-0D7C1793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26" t="2817" r="15584" b="1267"/>
            <a:stretch>
              <a:fillRect/>
            </a:stretch>
          </p:blipFill>
          <p:spPr>
            <a:xfrm rot="16200000">
              <a:off x="8616016" y="1251636"/>
              <a:ext cx="732665" cy="1815883"/>
            </a:xfrm>
            <a:custGeom>
              <a:avLst/>
              <a:gdLst>
                <a:gd name="connsiteX0" fmla="*/ 792302 w 792302"/>
                <a:gd name="connsiteY0" fmla="*/ 983396 h 1963690"/>
                <a:gd name="connsiteX1" fmla="*/ 72407 w 792302"/>
                <a:gd name="connsiteY1" fmla="*/ 1949389 h 1963690"/>
                <a:gd name="connsiteX2" fmla="*/ 0 w 792302"/>
                <a:gd name="connsiteY2" fmla="*/ 1963690 h 1963690"/>
                <a:gd name="connsiteX3" fmla="*/ 0 w 792302"/>
                <a:gd name="connsiteY3" fmla="*/ 0 h 1963690"/>
                <a:gd name="connsiteX4" fmla="*/ 176852 w 792302"/>
                <a:gd name="connsiteY4" fmla="*/ 54898 h 1963690"/>
                <a:gd name="connsiteX5" fmla="*/ 792302 w 792302"/>
                <a:gd name="connsiteY5" fmla="*/ 983396 h 196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302" h="1963690">
                  <a:moveTo>
                    <a:pt x="792302" y="983396"/>
                  </a:moveTo>
                  <a:cubicBezTo>
                    <a:pt x="792302" y="1439925"/>
                    <a:pt x="488713" y="1825547"/>
                    <a:pt x="72407" y="1949389"/>
                  </a:cubicBezTo>
                  <a:lnTo>
                    <a:pt x="0" y="1963690"/>
                  </a:lnTo>
                  <a:lnTo>
                    <a:pt x="0" y="0"/>
                  </a:lnTo>
                  <a:lnTo>
                    <a:pt x="176852" y="54898"/>
                  </a:lnTo>
                  <a:cubicBezTo>
                    <a:pt x="538526" y="207874"/>
                    <a:pt x="792302" y="565999"/>
                    <a:pt x="792302" y="983396"/>
                  </a:cubicBezTo>
                  <a:close/>
                </a:path>
              </a:pathLst>
            </a:custGeom>
          </p:spPr>
        </p:pic>
      </p:grpSp>
      <p:pic>
        <p:nvPicPr>
          <p:cNvPr id="48" name="Picture 6" descr="Welcome to Microsoft To Do!">
            <a:extLst>
              <a:ext uri="{FF2B5EF4-FFF2-40B4-BE49-F238E27FC236}">
                <a16:creationId xmlns:a16="http://schemas.microsoft.com/office/drawing/2014/main" id="{DA843052-C7D5-43C4-BA6C-0949C64D1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39" y="1395875"/>
            <a:ext cx="1247245" cy="66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463E12E-9319-4B3C-8C62-923742CFDAE3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73CA73-C4EA-4DFE-ACE6-A536BFEE2EBE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5B8FB6-237A-4742-922B-FC2E9F8E5ECF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C5831-45E8-41D6-BDD1-2FA735D43353}"/>
              </a:ext>
            </a:extLst>
          </p:cNvPr>
          <p:cNvSpPr txBox="1"/>
          <p:nvPr/>
        </p:nvSpPr>
        <p:spPr>
          <a:xfrm>
            <a:off x="7135752" y="1764864"/>
            <a:ext cx="36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개인적인 느낌이 강함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43D99-BF4C-44F6-A132-C6055D7347F3}"/>
              </a:ext>
            </a:extLst>
          </p:cNvPr>
          <p:cNvSpPr txBox="1"/>
          <p:nvPr/>
        </p:nvSpPr>
        <p:spPr>
          <a:xfrm>
            <a:off x="413304" y="5266178"/>
            <a:ext cx="283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</a:rPr>
              <a:t>업무보단 일상적인 계획 위주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3E264-3003-4885-A7AF-1225F13190A8}"/>
              </a:ext>
            </a:extLst>
          </p:cNvPr>
          <p:cNvSpPr txBox="1"/>
          <p:nvPr/>
        </p:nvSpPr>
        <p:spPr>
          <a:xfrm>
            <a:off x="7135752" y="2236427"/>
            <a:ext cx="335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글로만 작성 가능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B9B765-F691-4533-9752-8613BE9DF7C3}"/>
              </a:ext>
            </a:extLst>
          </p:cNvPr>
          <p:cNvCxnSpPr>
            <a:cxnSpLocks/>
          </p:cNvCxnSpPr>
          <p:nvPr/>
        </p:nvCxnSpPr>
        <p:spPr>
          <a:xfrm>
            <a:off x="6943411" y="1715908"/>
            <a:ext cx="214912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F7796D1-DF36-4163-A836-CC7BD20F65E4}"/>
              </a:ext>
            </a:extLst>
          </p:cNvPr>
          <p:cNvCxnSpPr>
            <a:cxnSpLocks/>
          </p:cNvCxnSpPr>
          <p:nvPr/>
        </p:nvCxnSpPr>
        <p:spPr>
          <a:xfrm>
            <a:off x="697493" y="5222355"/>
            <a:ext cx="233004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7F020F-1648-463F-8133-489445FCC33A}"/>
              </a:ext>
            </a:extLst>
          </p:cNvPr>
          <p:cNvSpPr txBox="1"/>
          <p:nvPr/>
        </p:nvSpPr>
        <p:spPr>
          <a:xfrm>
            <a:off x="8837188" y="5701527"/>
            <a:ext cx="3076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로 계획관리를 했을 경우 </a:t>
            </a:r>
            <a:endParaRPr lang="en-US" altLang="ko-KR" dirty="0"/>
          </a:p>
          <a:p>
            <a:r>
              <a:rPr lang="ko-KR" altLang="en-US" dirty="0"/>
              <a:t>한눈에 보기가 어려움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F87F9-1217-4BF6-A532-0550C959D47F}"/>
              </a:ext>
            </a:extLst>
          </p:cNvPr>
          <p:cNvSpPr txBox="1"/>
          <p:nvPr/>
        </p:nvSpPr>
        <p:spPr>
          <a:xfrm>
            <a:off x="8837188" y="5276303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로 계획을 작성할 때 어려움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4652551-12FD-44DC-BCFA-83532C6B3B89}"/>
              </a:ext>
            </a:extLst>
          </p:cNvPr>
          <p:cNvCxnSpPr>
            <a:cxnSpLocks/>
          </p:cNvCxnSpPr>
          <p:nvPr/>
        </p:nvCxnSpPr>
        <p:spPr>
          <a:xfrm>
            <a:off x="8712806" y="4777664"/>
            <a:ext cx="2732267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551E70E2-37AC-452A-83DE-0D551D2D5A53}"/>
              </a:ext>
            </a:extLst>
          </p:cNvPr>
          <p:cNvSpPr/>
          <p:nvPr/>
        </p:nvSpPr>
        <p:spPr>
          <a:xfrm>
            <a:off x="7029079" y="1929412"/>
            <a:ext cx="84416" cy="84416"/>
          </a:xfrm>
          <a:prstGeom prst="ellipse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730DCA3-CD25-4D43-955A-172F80A29099}"/>
              </a:ext>
            </a:extLst>
          </p:cNvPr>
          <p:cNvSpPr/>
          <p:nvPr/>
        </p:nvSpPr>
        <p:spPr>
          <a:xfrm>
            <a:off x="7029079" y="2351377"/>
            <a:ext cx="84416" cy="84416"/>
          </a:xfrm>
          <a:prstGeom prst="ellipse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55D408-011B-4A9D-92A4-CA6BA8EEAC80}"/>
              </a:ext>
            </a:extLst>
          </p:cNvPr>
          <p:cNvSpPr/>
          <p:nvPr/>
        </p:nvSpPr>
        <p:spPr>
          <a:xfrm>
            <a:off x="8734790" y="5408813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83123FE-5581-486C-BA8D-0FFF14416BEB}"/>
              </a:ext>
            </a:extLst>
          </p:cNvPr>
          <p:cNvSpPr/>
          <p:nvPr/>
        </p:nvSpPr>
        <p:spPr>
          <a:xfrm>
            <a:off x="8734790" y="5830778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F2E77CD-6416-4675-B01C-56745F353A40}"/>
              </a:ext>
            </a:extLst>
          </p:cNvPr>
          <p:cNvSpPr/>
          <p:nvPr/>
        </p:nvSpPr>
        <p:spPr>
          <a:xfrm>
            <a:off x="347446" y="5400007"/>
            <a:ext cx="84416" cy="844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BB466D6-3AF5-44CB-8E98-A0BB8EC3ADE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83" y="4426044"/>
            <a:ext cx="849264" cy="84926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4467990-30C4-4AC3-8DF7-1F0A719BAEA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83" y="4841925"/>
            <a:ext cx="471392" cy="471392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C2AC63AE-50F9-4877-A928-23BE8E5CC49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57" y="5431610"/>
            <a:ext cx="471392" cy="47139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DDF199F9-E51D-407B-92FF-0CD7E9C4716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48" y="4833492"/>
            <a:ext cx="531526" cy="5315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12C3D13-3040-42F8-A46C-314C45C6F803}"/>
              </a:ext>
            </a:extLst>
          </p:cNvPr>
          <p:cNvSpPr txBox="1"/>
          <p:nvPr/>
        </p:nvSpPr>
        <p:spPr>
          <a:xfrm>
            <a:off x="8569508" y="4349608"/>
            <a:ext cx="781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SNS</a:t>
            </a:r>
            <a:endParaRPr lang="ko-KR" altLang="en-US" sz="2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8C26B5-ED09-4DF5-A503-C5CBBD34F03E}"/>
              </a:ext>
            </a:extLst>
          </p:cNvPr>
          <p:cNvSpPr txBox="1"/>
          <p:nvPr/>
        </p:nvSpPr>
        <p:spPr>
          <a:xfrm>
            <a:off x="8819206" y="4848821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는 일상 공유가 주 목적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8808109-966A-499E-837C-5D1BA227BDA5}"/>
              </a:ext>
            </a:extLst>
          </p:cNvPr>
          <p:cNvSpPr/>
          <p:nvPr/>
        </p:nvSpPr>
        <p:spPr>
          <a:xfrm>
            <a:off x="8723563" y="4983589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970974-F205-4289-B582-E842960E229E}"/>
              </a:ext>
            </a:extLst>
          </p:cNvPr>
          <p:cNvSpPr txBox="1"/>
          <p:nvPr/>
        </p:nvSpPr>
        <p:spPr>
          <a:xfrm>
            <a:off x="1207055" y="478353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7030A0"/>
                </a:solidFill>
              </a:rPr>
              <a:t>협업 </a:t>
            </a:r>
            <a:r>
              <a:rPr lang="ko-KR" altLang="en-US" sz="2000">
                <a:solidFill>
                  <a:srgbClr val="7030A0"/>
                </a:solidFill>
              </a:rPr>
              <a:t>업무 전용 툴</a:t>
            </a:r>
            <a:endParaRPr lang="ko-KR" altLang="en-US" sz="2000" dirty="0">
              <a:solidFill>
                <a:srgbClr val="7030A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EE5189-2A1B-4E60-9DFB-6BBF6CC7B52A}"/>
              </a:ext>
            </a:extLst>
          </p:cNvPr>
          <p:cNvSpPr txBox="1"/>
          <p:nvPr/>
        </p:nvSpPr>
        <p:spPr>
          <a:xfrm>
            <a:off x="6856539" y="1277996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개인 일정관리 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B3343-5ABC-4E5D-AC8E-8302321B1003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84B17-E19D-43BA-BC54-21D1F430B4E2}"/>
              </a:ext>
            </a:extLst>
          </p:cNvPr>
          <p:cNvSpPr txBox="1"/>
          <p:nvPr/>
        </p:nvSpPr>
        <p:spPr>
          <a:xfrm>
            <a:off x="1154176" y="661752"/>
            <a:ext cx="2265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협업 업무 전용 툴과의 </a:t>
            </a:r>
            <a:r>
              <a:rPr lang="ko-KR" altLang="en-US" sz="1400" dirty="0" err="1"/>
              <a:t>차별점</a:t>
            </a:r>
            <a:r>
              <a:rPr lang="ko-KR" altLang="en-US" sz="1400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5D8076-7D93-403A-9BD7-7DA4FA4DB64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63" y="3718798"/>
            <a:ext cx="1205311" cy="58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22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주요 타겟 및 목적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B7D7E6-8673-4DE5-BEB5-3181FB98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023614-AE94-45A8-B915-5874BC534298}"/>
              </a:ext>
            </a:extLst>
          </p:cNvPr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E73E21-76F3-4A3C-AE56-59A6CF4D42ED}"/>
              </a:ext>
            </a:extLst>
          </p:cNvPr>
          <p:cNvSpPr txBox="1"/>
          <p:nvPr/>
        </p:nvSpPr>
        <p:spPr>
          <a:xfrm>
            <a:off x="8029782" y="741689"/>
            <a:ext cx="353334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spc="-150" dirty="0">
                <a:solidFill>
                  <a:schemeClr val="tx1">
                    <a:lumMod val="50000"/>
                    <a:alpha val="45000"/>
                  </a:schemeClr>
                </a:solidFill>
                <a:ea typeface="+mj-ea"/>
              </a:rPr>
              <a:t>P</a:t>
            </a:r>
            <a:endParaRPr lang="ko-KR" altLang="en-US" sz="41300" spc="-150" dirty="0">
              <a:solidFill>
                <a:schemeClr val="tx1">
                  <a:lumMod val="50000"/>
                  <a:alpha val="45000"/>
                </a:schemeClr>
              </a:solidFill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A4B92-B867-40B8-8162-ECE6FEE4646B}"/>
              </a:ext>
            </a:extLst>
          </p:cNvPr>
          <p:cNvSpPr txBox="1"/>
          <p:nvPr/>
        </p:nvSpPr>
        <p:spPr>
          <a:xfrm>
            <a:off x="7227590" y="0"/>
            <a:ext cx="353334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spc="-150" dirty="0">
                <a:solidFill>
                  <a:srgbClr val="FFB517">
                    <a:alpha val="65000"/>
                  </a:srgbClr>
                </a:solidFill>
                <a:ea typeface="+mj-ea"/>
              </a:rPr>
              <a:t>P</a:t>
            </a:r>
            <a:endParaRPr lang="ko-KR" altLang="en-US" sz="41300" spc="-150" dirty="0">
              <a:solidFill>
                <a:srgbClr val="FFB517">
                  <a:alpha val="65000"/>
                </a:srgb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84572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81AD4B-65EE-458B-B52B-8FAAF459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1083" y="7444084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759A26-CE52-4480-87F7-B2AEBE1DC164}"/>
              </a:ext>
            </a:extLst>
          </p:cNvPr>
          <p:cNvSpPr/>
          <p:nvPr/>
        </p:nvSpPr>
        <p:spPr>
          <a:xfrm>
            <a:off x="542608" y="1359037"/>
            <a:ext cx="2615923" cy="2130251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2E3C0C-E346-4FDC-8FA6-6F8B2FCAA9FA}"/>
              </a:ext>
            </a:extLst>
          </p:cNvPr>
          <p:cNvSpPr/>
          <p:nvPr/>
        </p:nvSpPr>
        <p:spPr>
          <a:xfrm>
            <a:off x="535912" y="4087997"/>
            <a:ext cx="2622620" cy="21218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1200" b="1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계획을 세우고 싶은 수험생</a:t>
            </a:r>
            <a:endParaRPr lang="en-US" altLang="ko-KR" sz="1200" b="1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120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고</a:t>
            </a:r>
            <a:r>
              <a:rPr lang="en-US" altLang="ko-KR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되면서 수능공부를 체계적으로 하기위해 계획을 세우려고 하지만 계획을 제대로 세워 본 적이 없다</a:t>
            </a:r>
            <a:r>
              <a:rPr lang="en-US" altLang="ko-KR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200" spc="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spc="100" dirty="0" err="1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컴공과로</a:t>
            </a:r>
            <a:r>
              <a:rPr lang="ko-KR" altLang="en-US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진학을 결심했지만 </a:t>
            </a:r>
            <a:r>
              <a:rPr lang="ko-KR" altLang="en-US" sz="1200" spc="100" dirty="0" err="1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컴공과에</a:t>
            </a:r>
            <a:r>
              <a:rPr lang="ko-KR" altLang="en-US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대한 스케줄과 공부량 등의 지식이 부족하다</a:t>
            </a:r>
            <a:r>
              <a:rPr lang="en-US" altLang="ko-KR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spc="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14CBE1-B2FA-4A50-8561-15A9DBA925BF}"/>
              </a:ext>
            </a:extLst>
          </p:cNvPr>
          <p:cNvSpPr/>
          <p:nvPr/>
        </p:nvSpPr>
        <p:spPr>
          <a:xfrm>
            <a:off x="3382942" y="4087997"/>
            <a:ext cx="2622620" cy="2121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rtl="0"/>
            <a:r>
              <a:rPr lang="ko-KR" altLang="en-US" sz="1200" b="1" spc="1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운동 계획의 </a:t>
            </a:r>
            <a:r>
              <a:rPr lang="ko-KR" altLang="en-US" sz="1200" b="1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필요성을 느낀 직장인</a:t>
            </a:r>
            <a:endParaRPr lang="en-US" altLang="ko-KR" sz="1200" b="1" spc="1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rtl="0"/>
            <a:endParaRPr lang="en-US" altLang="ko-KR" sz="1200" spc="1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지나친 음주로 인해 망가져버린 몸을 다시 건강하게 바꾸고 싶다</a:t>
            </a:r>
            <a:r>
              <a:rPr lang="en-US" altLang="ko-KR" sz="1200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200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친구들이 운동에 대한 관심이 많아졌다</a:t>
            </a:r>
            <a:r>
              <a:rPr lang="en-US" altLang="ko-KR" sz="1200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200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친구와 같이 계획을 </a:t>
            </a:r>
            <a:r>
              <a:rPr lang="ko-KR" altLang="en-US" sz="1200" b="0" spc="1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운동을 하고 싶다</a:t>
            </a:r>
            <a:r>
              <a:rPr lang="en-US" altLang="ko-KR" sz="1200" b="0" spc="1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8564CB-09E7-4F3A-AEE4-A47B764BAF6F}"/>
              </a:ext>
            </a:extLst>
          </p:cNvPr>
          <p:cNvSpPr/>
          <p:nvPr/>
        </p:nvSpPr>
        <p:spPr>
          <a:xfrm>
            <a:off x="6198157" y="4075434"/>
            <a:ext cx="2622620" cy="2134427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rtl="0"/>
            <a:r>
              <a:rPr lang="ko-KR" altLang="en-US" sz="1200" b="1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프로젝트를 관리가 필요한 대학생</a:t>
            </a:r>
            <a:endParaRPr lang="en-US" altLang="ko-KR" sz="1200" b="1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rtl="0"/>
            <a:endParaRPr lang="en-US" altLang="ko-KR" sz="1200" b="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rtl="0"/>
            <a:r>
              <a:rPr lang="ko-KR" altLang="en-US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프로젝트에서 다른 팀원들이 어느정도 진행했는지 알지 못해 다음 할 일을 진행하기 어렵다</a:t>
            </a:r>
            <a:r>
              <a:rPr lang="en-US" altLang="ko-KR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rtl="0"/>
            <a:r>
              <a:rPr lang="ko-KR" altLang="en-US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나의 할 일을 잘 지키면서 팀 활동도 잘 이어가고 싶다</a:t>
            </a:r>
            <a:r>
              <a:rPr lang="en-US" altLang="ko-KR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EB20DA-EF58-4BDF-8FF2-6EC2CC05603F}"/>
              </a:ext>
            </a:extLst>
          </p:cNvPr>
          <p:cNvSpPr/>
          <p:nvPr/>
        </p:nvSpPr>
        <p:spPr>
          <a:xfrm>
            <a:off x="9010025" y="4075436"/>
            <a:ext cx="2622620" cy="213442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1200" b="1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계획적인 성격을 갖고 싶은 졸업반 학생 </a:t>
            </a:r>
            <a:endParaRPr lang="en-US" altLang="ko-KR" sz="1200" b="1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1200" b="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취업 준비를 슬슬 해야 하는데 계획적이지 않은 성격을 갖고 있음</a:t>
            </a:r>
            <a:r>
              <a:rPr lang="en-US" altLang="ko-KR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spc="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500EA-5F60-470B-B98A-B0C4228149AF}"/>
              </a:ext>
            </a:extLst>
          </p:cNvPr>
          <p:cNvSpPr/>
          <p:nvPr/>
        </p:nvSpPr>
        <p:spPr>
          <a:xfrm>
            <a:off x="3369545" y="1359036"/>
            <a:ext cx="2615923" cy="2130251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560240F-A605-495A-AE60-8CB2BA643E73}"/>
              </a:ext>
            </a:extLst>
          </p:cNvPr>
          <p:cNvSpPr/>
          <p:nvPr/>
        </p:nvSpPr>
        <p:spPr>
          <a:xfrm>
            <a:off x="6196483" y="1359037"/>
            <a:ext cx="2615923" cy="2130251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747425-83F1-4A6E-B429-1E1BDF2155F7}"/>
              </a:ext>
            </a:extLst>
          </p:cNvPr>
          <p:cNvSpPr/>
          <p:nvPr/>
        </p:nvSpPr>
        <p:spPr>
          <a:xfrm>
            <a:off x="9023419" y="1359037"/>
            <a:ext cx="2615923" cy="213025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BD31BB-E163-49E1-A4AF-A940D67A66FD}"/>
              </a:ext>
            </a:extLst>
          </p:cNvPr>
          <p:cNvSpPr/>
          <p:nvPr/>
        </p:nvSpPr>
        <p:spPr>
          <a:xfrm>
            <a:off x="535912" y="3713699"/>
            <a:ext cx="2622619" cy="35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수험생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A78C06-0048-4CDA-8F4A-8A4AB7931497}"/>
              </a:ext>
            </a:extLst>
          </p:cNvPr>
          <p:cNvSpPr/>
          <p:nvPr/>
        </p:nvSpPr>
        <p:spPr>
          <a:xfrm>
            <a:off x="3376241" y="3717887"/>
            <a:ext cx="2622621" cy="3516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직장인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7EDB74-DB15-4DC8-A0F4-2DACCC211475}"/>
              </a:ext>
            </a:extLst>
          </p:cNvPr>
          <p:cNvSpPr/>
          <p:nvPr/>
        </p:nvSpPr>
        <p:spPr>
          <a:xfrm>
            <a:off x="6188110" y="3710767"/>
            <a:ext cx="2632667" cy="351692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대학생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EEEB866-1F94-4D87-B5C2-C6E8DBBA0CB5}"/>
              </a:ext>
            </a:extLst>
          </p:cNvPr>
          <p:cNvSpPr/>
          <p:nvPr/>
        </p:nvSpPr>
        <p:spPr>
          <a:xfrm>
            <a:off x="9010025" y="3710767"/>
            <a:ext cx="2605875" cy="351692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대학생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625B4D5-ACC7-4BA8-AF3D-F19195275769}"/>
              </a:ext>
            </a:extLst>
          </p:cNvPr>
          <p:cNvCxnSpPr/>
          <p:nvPr/>
        </p:nvCxnSpPr>
        <p:spPr>
          <a:xfrm>
            <a:off x="398584" y="3607356"/>
            <a:ext cx="1139483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5437ACD5-56C8-4686-850F-B3AF39F276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025" y="1480063"/>
            <a:ext cx="1892727" cy="189272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F2E3C80-7CD3-43D6-9221-5F7DF8E1AA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409" y="1480063"/>
            <a:ext cx="1888195" cy="188819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862E020-EB92-47D9-9DB1-C0BD71DD21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129" y="1435916"/>
            <a:ext cx="1932342" cy="193234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31612C6-500C-4506-A710-B4E41EF4EB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64" y="1523830"/>
            <a:ext cx="1804236" cy="1804236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FD441F-58AC-430A-9CFC-0494FA8037C6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0E48202-9FF8-4183-BC40-9F316FFE4E1B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64314B-DE78-4D83-BE76-4D88A01870D3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FB2EB-5226-40F0-B2E0-74E157C39D0C}"/>
              </a:ext>
            </a:extLst>
          </p:cNvPr>
          <p:cNvSpPr txBox="1"/>
          <p:nvPr/>
        </p:nvSpPr>
        <p:spPr>
          <a:xfrm>
            <a:off x="1154176" y="285864"/>
            <a:ext cx="1237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타겟 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23DBD7-D34E-4987-BE42-97AC045E34BB}"/>
              </a:ext>
            </a:extLst>
          </p:cNvPr>
          <p:cNvSpPr txBox="1"/>
          <p:nvPr/>
        </p:nvSpPr>
        <p:spPr>
          <a:xfrm>
            <a:off x="1154176" y="661752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페르소나 기법을 통한 사례 분석</a:t>
            </a:r>
          </a:p>
        </p:txBody>
      </p:sp>
    </p:spTree>
    <p:extLst>
      <p:ext uri="{BB962C8B-B14F-4D97-AF65-F5344CB8AC3E}">
        <p14:creationId xmlns:p14="http://schemas.microsoft.com/office/powerpoint/2010/main" val="3506444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81AD4B-65EE-458B-B52B-8FAAF459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4724" y="6310253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F7330D-04CE-4121-AB91-EBD796AF80D2}"/>
              </a:ext>
            </a:extLst>
          </p:cNvPr>
          <p:cNvSpPr/>
          <p:nvPr/>
        </p:nvSpPr>
        <p:spPr>
          <a:xfrm>
            <a:off x="731492" y="603881"/>
            <a:ext cx="2495340" cy="2303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endParaRPr lang="en-US" altLang="ko-KR" sz="200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다른 수험생들의 계획을 참고해서나만의 공부 계획을 만들고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계획을 실천함으로 눈에 보이는 성취감을 가지고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내가 진학하기로 마음먹은 학과 선배들의 일상을 엿보고 싶다</a:t>
            </a: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3498C3-15EE-4FD2-8E28-C9497A2BB88B}"/>
              </a:ext>
            </a:extLst>
          </p:cNvPr>
          <p:cNvSpPr/>
          <p:nvPr/>
        </p:nvSpPr>
        <p:spPr>
          <a:xfrm>
            <a:off x="3483434" y="595583"/>
            <a:ext cx="2495340" cy="2303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운동 계획을 세우고 지속적으로 실천하여 건강해지고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계획을 실천해 나가는 성취감을 느끼고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재미를 느끼고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어느정도 운동경력이 있을 경우에는 다른 사람들의 운동계획을 참고하고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4D5BBF-8252-49B2-AF1C-017F2040FE1C}"/>
              </a:ext>
            </a:extLst>
          </p:cNvPr>
          <p:cNvSpPr/>
          <p:nvPr/>
        </p:nvSpPr>
        <p:spPr>
          <a:xfrm>
            <a:off x="6190804" y="603881"/>
            <a:ext cx="2495340" cy="2148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endParaRPr lang="en-US" altLang="ko-KR" sz="1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날짜 별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그룹 별로 관리하며 사용할 수 있었으면 좋겠다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기간 동안의 성과를 한 눈에 볼 수 있으면 좋겠다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나와 다른  사람의 할 일을 볼 수 있으면 좋겠다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57BC2D-79D0-4A2C-98A5-3B241B6A1DDF}"/>
              </a:ext>
            </a:extLst>
          </p:cNvPr>
          <p:cNvSpPr/>
          <p:nvPr/>
        </p:nvSpPr>
        <p:spPr>
          <a:xfrm>
            <a:off x="8910542" y="589825"/>
            <a:ext cx="2495340" cy="2148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endParaRPr lang="en-US" altLang="ko-KR" sz="2000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내가 세웠던 계획 리스트와 다른 사람들의 리스트를 비교해서 나의 계획을 피드백 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수정 및 체크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  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취업 준비하면서 의지가 약해질 때 내가 달성해온 계획들과 하루하루 발전하는 사람들의  모습을 보면서 자극 받고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065664-223C-4A61-A338-DFCD5E06BE96}"/>
              </a:ext>
            </a:extLst>
          </p:cNvPr>
          <p:cNvSpPr/>
          <p:nvPr/>
        </p:nvSpPr>
        <p:spPr>
          <a:xfrm>
            <a:off x="3494552" y="3124717"/>
            <a:ext cx="2495340" cy="28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운동을 시작하고 싶지만 혼자서는 많이 어렵고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PT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너무 가격이 비싸다</a:t>
            </a: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혼자서 계획을 세우고 해봤지만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지속적으로 실천하는게 어렵다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      (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나를 관리해줄 친구가 필요하다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 algn="l" rtl="0"/>
            <a:b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계획을 세우면서 실천해본 경험이 많이 없다 보니 혼자서 계획을 어떻게 작성하고 지켜 나가야 하는지 감이 잘 오지 않는다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C377AF-41FC-439B-BC00-74E38189D6A6}"/>
              </a:ext>
            </a:extLst>
          </p:cNvPr>
          <p:cNvSpPr/>
          <p:nvPr/>
        </p:nvSpPr>
        <p:spPr>
          <a:xfrm>
            <a:off x="731420" y="3154506"/>
            <a:ext cx="2495340" cy="28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</a:t>
            </a:r>
            <a:endParaRPr lang="en-US" altLang="ko-KR" sz="160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친구들과 스터디를 하기 보다는 혼자 공부하는 것이 마음이 더 편하다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 rtl="0"/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계획에 대해 조언을 얻을 지인이 없다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주변에 </a:t>
            </a:r>
            <a:r>
              <a:rPr lang="ko-KR" altLang="en-US" sz="1100" b="0" i="0" dirty="0" err="1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컴공과로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진학한 선배나 지인이 없다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인터넷으로 원하는 학과 사람의   상세한 일상을 알아보기에는 한계가 있다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A55AA0-1D5D-485A-ADB2-F56472952320}"/>
              </a:ext>
            </a:extLst>
          </p:cNvPr>
          <p:cNvSpPr/>
          <p:nvPr/>
        </p:nvSpPr>
        <p:spPr>
          <a:xfrm>
            <a:off x="6205266" y="3158548"/>
            <a:ext cx="2495340" cy="28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</a:t>
            </a:r>
            <a:endParaRPr lang="en-US" altLang="ko-KR" sz="20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활동을 병행하고 있기 때문에 매일 할 일을 날짜에 맞추어 체크하기 어렵다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기존 ‘밴드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100" b="0" i="0" dirty="0" err="1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naver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)’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앱은 그룹 관리로 게시판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공지 기능은 사용하기 잘 되어 있지만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개개인의 성과를 체크하기 힘들다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5F5268-F8D2-4212-B439-D1DD0AD95B71}"/>
              </a:ext>
            </a:extLst>
          </p:cNvPr>
          <p:cNvSpPr/>
          <p:nvPr/>
        </p:nvSpPr>
        <p:spPr>
          <a:xfrm>
            <a:off x="8921063" y="3156883"/>
            <a:ext cx="2495340" cy="28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</a:t>
            </a:r>
            <a:endParaRPr lang="en-US" altLang="ko-KR" sz="2000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아는 선배도 없고 취업 정보 사이트는 홍보성 게시글도 많아서 취업계획을 어떻게 세워야 할지 막막하다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인적성하기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코딩테스트 공부하기같이 뭉뚱그려서 계획하는 것은 일별로 계획을 세분화해서 실천하기 어렵다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780648-B9A8-49F0-A11F-A4117E4978A1}"/>
              </a:ext>
            </a:extLst>
          </p:cNvPr>
          <p:cNvSpPr/>
          <p:nvPr/>
        </p:nvSpPr>
        <p:spPr>
          <a:xfrm>
            <a:off x="719090" y="572752"/>
            <a:ext cx="2520000" cy="555888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48312B-8751-46CF-8306-0E7C3D2828BA}"/>
              </a:ext>
            </a:extLst>
          </p:cNvPr>
          <p:cNvSpPr/>
          <p:nvPr/>
        </p:nvSpPr>
        <p:spPr>
          <a:xfrm>
            <a:off x="3457562" y="572752"/>
            <a:ext cx="2520000" cy="555888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0EA988-3345-4EE4-BC60-0A2CFB270CD6}"/>
              </a:ext>
            </a:extLst>
          </p:cNvPr>
          <p:cNvSpPr/>
          <p:nvPr/>
        </p:nvSpPr>
        <p:spPr>
          <a:xfrm>
            <a:off x="6192936" y="572752"/>
            <a:ext cx="2520000" cy="555473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358D0-027C-4976-8358-CE8F3B8FACCD}"/>
              </a:ext>
            </a:extLst>
          </p:cNvPr>
          <p:cNvSpPr/>
          <p:nvPr/>
        </p:nvSpPr>
        <p:spPr>
          <a:xfrm>
            <a:off x="8908733" y="568602"/>
            <a:ext cx="2520000" cy="555888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4D0F87-1C7B-4878-9845-70D068CDB9DC}"/>
              </a:ext>
            </a:extLst>
          </p:cNvPr>
          <p:cNvCxnSpPr>
            <a:cxnSpLocks/>
          </p:cNvCxnSpPr>
          <p:nvPr/>
        </p:nvCxnSpPr>
        <p:spPr>
          <a:xfrm>
            <a:off x="831975" y="3006979"/>
            <a:ext cx="226291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B2DFACA-BC40-4905-B2AA-0E2042DA93E3}"/>
              </a:ext>
            </a:extLst>
          </p:cNvPr>
          <p:cNvCxnSpPr>
            <a:cxnSpLocks/>
          </p:cNvCxnSpPr>
          <p:nvPr/>
        </p:nvCxnSpPr>
        <p:spPr>
          <a:xfrm>
            <a:off x="3596945" y="3006979"/>
            <a:ext cx="226291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DD80D89-12D8-4BD9-8736-7E07673AA6E5}"/>
              </a:ext>
            </a:extLst>
          </p:cNvPr>
          <p:cNvCxnSpPr>
            <a:cxnSpLocks/>
          </p:cNvCxnSpPr>
          <p:nvPr/>
        </p:nvCxnSpPr>
        <p:spPr>
          <a:xfrm>
            <a:off x="6307016" y="3006979"/>
            <a:ext cx="226291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FD2C0A8-645D-4616-B3CE-A3367479BA21}"/>
              </a:ext>
            </a:extLst>
          </p:cNvPr>
          <p:cNvCxnSpPr>
            <a:cxnSpLocks/>
          </p:cNvCxnSpPr>
          <p:nvPr/>
        </p:nvCxnSpPr>
        <p:spPr>
          <a:xfrm>
            <a:off x="9026754" y="3006979"/>
            <a:ext cx="226291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065609-2D86-424F-9935-EDF77F1CEB9B}"/>
              </a:ext>
            </a:extLst>
          </p:cNvPr>
          <p:cNvSpPr/>
          <p:nvPr/>
        </p:nvSpPr>
        <p:spPr>
          <a:xfrm>
            <a:off x="719090" y="6189785"/>
            <a:ext cx="2520000" cy="35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19</a:t>
            </a:r>
            <a:r>
              <a:rPr lang="ko-KR" altLang="en-US" dirty="0"/>
              <a:t>세 </a:t>
            </a:r>
            <a:r>
              <a:rPr lang="en-US" altLang="ko-KR" dirty="0"/>
              <a:t>/ </a:t>
            </a:r>
            <a:r>
              <a:rPr lang="ko-KR" altLang="en-US" dirty="0"/>
              <a:t>수험생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97A6AD-5DA7-4354-8A9A-63C81605325A}"/>
              </a:ext>
            </a:extLst>
          </p:cNvPr>
          <p:cNvSpPr/>
          <p:nvPr/>
        </p:nvSpPr>
        <p:spPr>
          <a:xfrm>
            <a:off x="3457562" y="6189785"/>
            <a:ext cx="2520000" cy="3516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26</a:t>
            </a:r>
            <a:r>
              <a:rPr lang="ko-KR" altLang="en-US" dirty="0"/>
              <a:t>세 </a:t>
            </a:r>
            <a:r>
              <a:rPr lang="en-US" altLang="ko-KR" dirty="0"/>
              <a:t>/ </a:t>
            </a:r>
            <a:r>
              <a:rPr lang="ko-KR" altLang="en-US" dirty="0"/>
              <a:t>직장인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B5D92C-8CC7-441F-8AEB-0E1742DFFAB0}"/>
              </a:ext>
            </a:extLst>
          </p:cNvPr>
          <p:cNvSpPr/>
          <p:nvPr/>
        </p:nvSpPr>
        <p:spPr>
          <a:xfrm>
            <a:off x="6190804" y="6189785"/>
            <a:ext cx="2519998" cy="351692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22</a:t>
            </a:r>
            <a:r>
              <a:rPr lang="ko-KR" altLang="en-US" dirty="0"/>
              <a:t>세 </a:t>
            </a:r>
            <a:r>
              <a:rPr lang="en-US" altLang="ko-KR" dirty="0"/>
              <a:t>/ </a:t>
            </a:r>
            <a:r>
              <a:rPr lang="ko-KR" altLang="en-US" dirty="0"/>
              <a:t>대학생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E0CAF-329E-4EFF-9DA8-59001E043931}"/>
              </a:ext>
            </a:extLst>
          </p:cNvPr>
          <p:cNvSpPr/>
          <p:nvPr/>
        </p:nvSpPr>
        <p:spPr>
          <a:xfrm>
            <a:off x="8921063" y="6192122"/>
            <a:ext cx="2519999" cy="351692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24</a:t>
            </a:r>
            <a:r>
              <a:rPr lang="ko-KR" altLang="en-US" dirty="0"/>
              <a:t>세 </a:t>
            </a:r>
            <a:r>
              <a:rPr lang="en-US" altLang="ko-KR" dirty="0"/>
              <a:t>/ </a:t>
            </a:r>
            <a:r>
              <a:rPr lang="ko-KR" altLang="en-US" dirty="0"/>
              <a:t>대학생</a:t>
            </a:r>
          </a:p>
        </p:txBody>
      </p:sp>
    </p:spTree>
    <p:extLst>
      <p:ext uri="{BB962C8B-B14F-4D97-AF65-F5344CB8AC3E}">
        <p14:creationId xmlns:p14="http://schemas.microsoft.com/office/powerpoint/2010/main" val="2497703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C44D11-2E83-4603-B448-5DADE2A7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3F1A076D-532C-4B18-9880-5781DA8F91EB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4B37A625-65CF-4A9B-A3AE-2FC05151F6F4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6D497544-D96C-4D31-BD6E-9312B91EB049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" name="타원 6">
            <a:extLst>
              <a:ext uri="{FF2B5EF4-FFF2-40B4-BE49-F238E27FC236}">
                <a16:creationId xmlns:a16="http://schemas.microsoft.com/office/drawing/2014/main" id="{3BEBA482-4FE2-4AF8-83AC-4006DAE687F9}"/>
              </a:ext>
            </a:extLst>
          </p:cNvPr>
          <p:cNvSpPr/>
          <p:nvPr/>
        </p:nvSpPr>
        <p:spPr>
          <a:xfrm>
            <a:off x="1627419" y="2218716"/>
            <a:ext cx="2771931" cy="2839733"/>
          </a:xfrm>
          <a:prstGeom prst="ellipse">
            <a:avLst/>
          </a:prstGeom>
          <a:gradFill>
            <a:gsLst>
              <a:gs pos="5000">
                <a:srgbClr val="76D5E5"/>
              </a:gs>
              <a:gs pos="65000">
                <a:srgbClr val="FFD271"/>
              </a:gs>
              <a:gs pos="35000">
                <a:schemeClr val="accent2"/>
              </a:gs>
              <a:gs pos="96000">
                <a:srgbClr val="66D7C4"/>
              </a:gs>
            </a:gsLst>
            <a:lin ang="5400000" scaled="1"/>
          </a:gradFill>
          <a:ln w="12700">
            <a:gradFill>
              <a:gsLst>
                <a:gs pos="0">
                  <a:srgbClr val="76D5E5"/>
                </a:gs>
                <a:gs pos="77000">
                  <a:srgbClr val="FFD271"/>
                </a:gs>
                <a:gs pos="53000">
                  <a:srgbClr val="FDAB7B"/>
                </a:gs>
                <a:gs pos="25000">
                  <a:schemeClr val="accent2"/>
                </a:gs>
                <a:gs pos="100000">
                  <a:srgbClr val="66D7C4"/>
                </a:gs>
              </a:gsLst>
              <a:lin ang="5400000" scaled="1"/>
            </a:gra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id="{E64C46E3-6145-4D10-A42C-F8B49EC113F2}"/>
              </a:ext>
            </a:extLst>
          </p:cNvPr>
          <p:cNvSpPr txBox="1"/>
          <p:nvPr/>
        </p:nvSpPr>
        <p:spPr>
          <a:xfrm>
            <a:off x="1922613" y="3291653"/>
            <a:ext cx="255806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800" b="1">
                <a:solidFill>
                  <a:srgbClr val="FFFFFF"/>
                </a:solidFill>
              </a:defRPr>
            </a:lvl1pPr>
          </a:lstStyle>
          <a:p>
            <a:r>
              <a:rPr sz="3200" dirty="0"/>
              <a:t>For Wh</a:t>
            </a:r>
            <a:r>
              <a:rPr lang="en-US" sz="3200" dirty="0"/>
              <a:t>om</a:t>
            </a:r>
            <a:r>
              <a:rPr sz="3200" dirty="0"/>
              <a:t>?</a:t>
            </a:r>
          </a:p>
        </p:txBody>
      </p:sp>
      <p:sp>
        <p:nvSpPr>
          <p:cNvPr id="40" name="체크 표시">
            <a:extLst>
              <a:ext uri="{FF2B5EF4-FFF2-40B4-BE49-F238E27FC236}">
                <a16:creationId xmlns:a16="http://schemas.microsoft.com/office/drawing/2014/main" id="{E3962DD8-2FC1-4944-9AF5-E357C4D5775C}"/>
              </a:ext>
            </a:extLst>
          </p:cNvPr>
          <p:cNvSpPr/>
          <p:nvPr/>
        </p:nvSpPr>
        <p:spPr>
          <a:xfrm>
            <a:off x="5193969" y="1860617"/>
            <a:ext cx="466456" cy="35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00B0F0">
              <a:alpha val="69711"/>
            </a:srgbClr>
          </a:solidFill>
          <a:ln w="12700">
            <a:solidFill>
              <a:srgbClr val="FFFFFF">
                <a:alpha val="69711"/>
              </a:srgb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증가한 재택근무 환경에서 혼자선 집에서 계획한 것들을…">
            <a:extLst>
              <a:ext uri="{FF2B5EF4-FFF2-40B4-BE49-F238E27FC236}">
                <a16:creationId xmlns:a16="http://schemas.microsoft.com/office/drawing/2014/main" id="{0E36B1A8-18C0-4EDA-9AD7-2CBAA1D847E4}"/>
              </a:ext>
            </a:extLst>
          </p:cNvPr>
          <p:cNvSpPr txBox="1"/>
          <p:nvPr/>
        </p:nvSpPr>
        <p:spPr>
          <a:xfrm>
            <a:off x="5922376" y="1875261"/>
            <a:ext cx="401167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SNS</a:t>
            </a:r>
            <a:r>
              <a:rPr lang="ko-KR" altLang="en-US" dirty="0"/>
              <a:t>의 주목적이 계획인 </a:t>
            </a:r>
            <a:r>
              <a:rPr lang="en-US" altLang="ko-KR" dirty="0"/>
              <a:t>20,30</a:t>
            </a:r>
            <a:r>
              <a:rPr lang="ko-KR" altLang="en-US" dirty="0"/>
              <a:t>대의 사람들</a:t>
            </a:r>
            <a:endParaRPr dirty="0"/>
          </a:p>
        </p:txBody>
      </p:sp>
      <p:sp>
        <p:nvSpPr>
          <p:cNvPr id="44" name="체크 표시">
            <a:extLst>
              <a:ext uri="{FF2B5EF4-FFF2-40B4-BE49-F238E27FC236}">
                <a16:creationId xmlns:a16="http://schemas.microsoft.com/office/drawing/2014/main" id="{CB807022-0655-415D-98F9-7176FD306671}"/>
              </a:ext>
            </a:extLst>
          </p:cNvPr>
          <p:cNvSpPr/>
          <p:nvPr/>
        </p:nvSpPr>
        <p:spPr>
          <a:xfrm>
            <a:off x="5193969" y="2824687"/>
            <a:ext cx="466456" cy="35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E95F5E">
              <a:alpha val="69698"/>
            </a:srgbClr>
          </a:solidFill>
          <a:ln w="12700">
            <a:solidFill>
              <a:srgbClr val="FFFFFF">
                <a:alpha val="69698"/>
              </a:srgb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다른 사람들과 소통하며 즐거움을 얻고 싶은 사람들">
            <a:extLst>
              <a:ext uri="{FF2B5EF4-FFF2-40B4-BE49-F238E27FC236}">
                <a16:creationId xmlns:a16="http://schemas.microsoft.com/office/drawing/2014/main" id="{1ABBCC7E-6524-409D-9810-E1D1971A3FB2}"/>
              </a:ext>
            </a:extLst>
          </p:cNvPr>
          <p:cNvSpPr txBox="1"/>
          <p:nvPr/>
        </p:nvSpPr>
        <p:spPr>
          <a:xfrm>
            <a:off x="5922376" y="2824687"/>
            <a:ext cx="390106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ko-KR" altLang="en-US" dirty="0"/>
              <a:t>계획을 세우는데 진입장벽을 느끼는 사람들</a:t>
            </a:r>
            <a:endParaRPr lang="en-US" altLang="ko-KR" dirty="0"/>
          </a:p>
        </p:txBody>
      </p:sp>
      <p:sp>
        <p:nvSpPr>
          <p:cNvPr id="48" name="다른 사람들의 목표와 구체적인 계획을 보면서 배울 점을 얻거나…">
            <a:extLst>
              <a:ext uri="{FF2B5EF4-FFF2-40B4-BE49-F238E27FC236}">
                <a16:creationId xmlns:a16="http://schemas.microsoft.com/office/drawing/2014/main" id="{396EAB15-127C-4E3C-9435-ABC652E551BE}"/>
              </a:ext>
            </a:extLst>
          </p:cNvPr>
          <p:cNvSpPr txBox="1"/>
          <p:nvPr/>
        </p:nvSpPr>
        <p:spPr>
          <a:xfrm>
            <a:off x="5922376" y="4734665"/>
            <a:ext cx="44717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ko-KR" altLang="en-US" dirty="0"/>
              <a:t>다른 사람의 계획을 통해 정보를 얻고 싶은 사람들</a:t>
            </a:r>
            <a:endParaRPr lang="en-US" altLang="ko-KR" dirty="0"/>
          </a:p>
        </p:txBody>
      </p:sp>
      <p:sp>
        <p:nvSpPr>
          <p:cNvPr id="50" name="체크 표시">
            <a:extLst>
              <a:ext uri="{FF2B5EF4-FFF2-40B4-BE49-F238E27FC236}">
                <a16:creationId xmlns:a16="http://schemas.microsoft.com/office/drawing/2014/main" id="{4AE86B45-438C-4F38-8DBF-58E7F9B76F24}"/>
              </a:ext>
            </a:extLst>
          </p:cNvPr>
          <p:cNvSpPr/>
          <p:nvPr/>
        </p:nvSpPr>
        <p:spPr>
          <a:xfrm>
            <a:off x="5193969" y="4726284"/>
            <a:ext cx="466456" cy="35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66D7C4">
              <a:alpha val="70366"/>
            </a:srgbClr>
          </a:solidFill>
          <a:ln w="12700">
            <a:solidFill>
              <a:srgbClr val="FFFFFF">
                <a:alpha val="70366"/>
              </a:srgb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" name="다른 사람들의 목표와 구체적인 계획을 보면서 배울 점을 얻거나…">
            <a:extLst>
              <a:ext uri="{FF2B5EF4-FFF2-40B4-BE49-F238E27FC236}">
                <a16:creationId xmlns:a16="http://schemas.microsoft.com/office/drawing/2014/main" id="{2A186045-5F7D-4449-829A-6A73E3ACCC1E}"/>
              </a:ext>
            </a:extLst>
          </p:cNvPr>
          <p:cNvSpPr txBox="1"/>
          <p:nvPr/>
        </p:nvSpPr>
        <p:spPr>
          <a:xfrm>
            <a:off x="5922376" y="3767830"/>
            <a:ext cx="441402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ko-KR" altLang="en-US" dirty="0"/>
              <a:t>친구들과 같이 계획을 실천하기를 원하는 사람들</a:t>
            </a:r>
            <a:endParaRPr lang="en-US" altLang="ko-KR" dirty="0"/>
          </a:p>
        </p:txBody>
      </p:sp>
      <p:sp>
        <p:nvSpPr>
          <p:cNvPr id="54" name="체크 표시">
            <a:extLst>
              <a:ext uri="{FF2B5EF4-FFF2-40B4-BE49-F238E27FC236}">
                <a16:creationId xmlns:a16="http://schemas.microsoft.com/office/drawing/2014/main" id="{8CF277A5-D595-43DE-92AE-6526078FFABC}"/>
              </a:ext>
            </a:extLst>
          </p:cNvPr>
          <p:cNvSpPr/>
          <p:nvPr/>
        </p:nvSpPr>
        <p:spPr>
          <a:xfrm>
            <a:off x="5193969" y="3767830"/>
            <a:ext cx="466456" cy="35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FFD271">
              <a:alpha val="70366"/>
            </a:srgbClr>
          </a:solidFill>
          <a:ln w="12700">
            <a:solidFill>
              <a:srgbClr val="FFFFFF">
                <a:alpha val="70366"/>
              </a:srgb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A3F7B-F75D-4178-9672-013349D1A4EB}"/>
              </a:ext>
            </a:extLst>
          </p:cNvPr>
          <p:cNvSpPr txBox="1"/>
          <p:nvPr/>
        </p:nvSpPr>
        <p:spPr>
          <a:xfrm>
            <a:off x="1154176" y="285864"/>
            <a:ext cx="1237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타겟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9D333-82F5-4586-BF70-AB2AAEBBD68F}"/>
              </a:ext>
            </a:extLst>
          </p:cNvPr>
          <p:cNvSpPr txBox="1"/>
          <p:nvPr/>
        </p:nvSpPr>
        <p:spPr>
          <a:xfrm>
            <a:off x="1154176" y="661752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주요 타겟층 정리</a:t>
            </a:r>
          </a:p>
        </p:txBody>
      </p:sp>
    </p:spTree>
    <p:extLst>
      <p:ext uri="{BB962C8B-B14F-4D97-AF65-F5344CB8AC3E}">
        <p14:creationId xmlns:p14="http://schemas.microsoft.com/office/powerpoint/2010/main" val="2733515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1" name="Purpose">
            <a:extLst>
              <a:ext uri="{FF2B5EF4-FFF2-40B4-BE49-F238E27FC236}">
                <a16:creationId xmlns:a16="http://schemas.microsoft.com/office/drawing/2014/main" id="{CBFFF21F-7779-46C0-BE7F-6458622EA7E8}"/>
              </a:ext>
            </a:extLst>
          </p:cNvPr>
          <p:cNvSpPr txBox="1"/>
          <p:nvPr/>
        </p:nvSpPr>
        <p:spPr>
          <a:xfrm>
            <a:off x="1157380" y="1647147"/>
            <a:ext cx="3457760" cy="1029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dirty="0"/>
              <a:t>Purpose</a:t>
            </a:r>
          </a:p>
        </p:txBody>
      </p:sp>
      <p:grpSp>
        <p:nvGrpSpPr>
          <p:cNvPr id="12" name="그룹 9">
            <a:extLst>
              <a:ext uri="{FF2B5EF4-FFF2-40B4-BE49-F238E27FC236}">
                <a16:creationId xmlns:a16="http://schemas.microsoft.com/office/drawing/2014/main" id="{118EC031-F54D-4F90-A9C4-B353BA7DAF9D}"/>
              </a:ext>
            </a:extLst>
          </p:cNvPr>
          <p:cNvGrpSpPr/>
          <p:nvPr/>
        </p:nvGrpSpPr>
        <p:grpSpPr>
          <a:xfrm>
            <a:off x="2547723" y="2836147"/>
            <a:ext cx="546101" cy="547199"/>
            <a:chOff x="0" y="0"/>
            <a:chExt cx="546100" cy="547197"/>
          </a:xfrm>
        </p:grpSpPr>
        <p:sp>
          <p:nvSpPr>
            <p:cNvPr id="13" name="직선 연결선 8">
              <a:extLst>
                <a:ext uri="{FF2B5EF4-FFF2-40B4-BE49-F238E27FC236}">
                  <a16:creationId xmlns:a16="http://schemas.microsoft.com/office/drawing/2014/main" id="{A045FE96-44EE-4A2C-A83A-D76895A13206}"/>
                </a:ext>
              </a:extLst>
            </p:cNvPr>
            <p:cNvSpPr/>
            <p:nvPr/>
          </p:nvSpPr>
          <p:spPr>
            <a:xfrm flipH="1" flipV="1">
              <a:off x="0" y="0"/>
              <a:ext cx="546100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14" name="직선 연결선 20">
              <a:extLst>
                <a:ext uri="{FF2B5EF4-FFF2-40B4-BE49-F238E27FC236}">
                  <a16:creationId xmlns:a16="http://schemas.microsoft.com/office/drawing/2014/main" id="{FDA6BD9B-29AB-429A-ADD5-40B2840D4DC1}"/>
                </a:ext>
              </a:extLst>
            </p:cNvPr>
            <p:cNvSpPr/>
            <p:nvPr/>
          </p:nvSpPr>
          <p:spPr>
            <a:xfrm flipV="1">
              <a:off x="634" y="1099"/>
              <a:ext cx="1" cy="546099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5" name="그룹 22">
            <a:extLst>
              <a:ext uri="{FF2B5EF4-FFF2-40B4-BE49-F238E27FC236}">
                <a16:creationId xmlns:a16="http://schemas.microsoft.com/office/drawing/2014/main" id="{AF9BBFC1-AFDB-4866-B229-E4BCF8AC336E}"/>
              </a:ext>
            </a:extLst>
          </p:cNvPr>
          <p:cNvGrpSpPr/>
          <p:nvPr/>
        </p:nvGrpSpPr>
        <p:grpSpPr>
          <a:xfrm>
            <a:off x="8915099" y="4484923"/>
            <a:ext cx="546101" cy="546102"/>
            <a:chOff x="0" y="1098"/>
            <a:chExt cx="546100" cy="546100"/>
          </a:xfrm>
        </p:grpSpPr>
        <p:sp>
          <p:nvSpPr>
            <p:cNvPr id="16" name="직선 연결선 23">
              <a:extLst>
                <a:ext uri="{FF2B5EF4-FFF2-40B4-BE49-F238E27FC236}">
                  <a16:creationId xmlns:a16="http://schemas.microsoft.com/office/drawing/2014/main" id="{3CD9011F-0A10-4C6C-8D21-6EC0CD9B23B6}"/>
                </a:ext>
              </a:extLst>
            </p:cNvPr>
            <p:cNvSpPr/>
            <p:nvPr/>
          </p:nvSpPr>
          <p:spPr>
            <a:xfrm>
              <a:off x="0" y="547197"/>
              <a:ext cx="546100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직선 연결선 24">
              <a:extLst>
                <a:ext uri="{FF2B5EF4-FFF2-40B4-BE49-F238E27FC236}">
                  <a16:creationId xmlns:a16="http://schemas.microsoft.com/office/drawing/2014/main" id="{E4EC35E1-B182-40A6-B5DC-083C0D1DD427}"/>
                </a:ext>
              </a:extLst>
            </p:cNvPr>
            <p:cNvSpPr/>
            <p:nvPr/>
          </p:nvSpPr>
          <p:spPr>
            <a:xfrm flipH="1">
              <a:off x="546099" y="1098"/>
              <a:ext cx="1" cy="546099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</p:grp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D6901-513D-46BD-9AA8-002B5552F3E3}"/>
              </a:ext>
            </a:extLst>
          </p:cNvPr>
          <p:cNvSpPr txBox="1"/>
          <p:nvPr/>
        </p:nvSpPr>
        <p:spPr>
          <a:xfrm>
            <a:off x="1157380" y="400187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목적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192D76-7048-42DF-A735-578D4966229B}"/>
              </a:ext>
            </a:extLst>
          </p:cNvPr>
          <p:cNvSpPr txBox="1"/>
          <p:nvPr/>
        </p:nvSpPr>
        <p:spPr>
          <a:xfrm>
            <a:off x="2820775" y="3705528"/>
            <a:ext cx="6303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535353"/>
                </a:solidFill>
              </a:defRPr>
            </a:pPr>
            <a:r>
              <a:rPr lang="ko-KR" altLang="en-US" dirty="0"/>
              <a:t>여러 사람과 소통할 수 있는 </a:t>
            </a:r>
            <a:r>
              <a:rPr lang="en-US" altLang="ko-KR" dirty="0">
                <a:solidFill>
                  <a:schemeClr val="accent2"/>
                </a:solidFill>
              </a:rPr>
              <a:t>SNS</a:t>
            </a:r>
            <a:r>
              <a:rPr lang="ko-KR" altLang="en-US" dirty="0">
                <a:solidFill>
                  <a:schemeClr val="accent2"/>
                </a:solidFill>
              </a:rPr>
              <a:t>의 장점을 </a:t>
            </a:r>
            <a:r>
              <a:rPr lang="ko-KR" altLang="en-US" dirty="0"/>
              <a:t>통해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D2C030-6A94-456C-AFB9-1D6A2AB48A74}"/>
              </a:ext>
            </a:extLst>
          </p:cNvPr>
          <p:cNvSpPr txBox="1"/>
          <p:nvPr/>
        </p:nvSpPr>
        <p:spPr>
          <a:xfrm>
            <a:off x="2820775" y="4379709"/>
            <a:ext cx="6094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535353"/>
                </a:solidFill>
              </a:defRPr>
            </a:pPr>
            <a:r>
              <a:rPr lang="ko-KR" altLang="en-US" dirty="0"/>
              <a:t>개선하여 </a:t>
            </a:r>
            <a:r>
              <a:rPr lang="ko-KR" altLang="en-US" dirty="0">
                <a:solidFill>
                  <a:schemeClr val="accent2"/>
                </a:solidFill>
              </a:rPr>
              <a:t>더 많은 사람들의 계획을 돕자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3A4522-C278-4204-AB41-A64CF357699A}"/>
              </a:ext>
            </a:extLst>
          </p:cNvPr>
          <p:cNvSpPr txBox="1"/>
          <p:nvPr/>
        </p:nvSpPr>
        <p:spPr>
          <a:xfrm>
            <a:off x="2840629" y="3081444"/>
            <a:ext cx="73629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535353"/>
                </a:solidFill>
              </a:defRPr>
            </a:pPr>
            <a:r>
              <a:rPr lang="ko-KR" altLang="en-US" dirty="0"/>
              <a:t>개인성과 업무성향으로 치우진 기존의 </a:t>
            </a:r>
            <a:r>
              <a:rPr lang="en-US" altLang="ko-KR" dirty="0" err="1"/>
              <a:t>Todo</a:t>
            </a:r>
            <a:r>
              <a:rPr lang="ko-KR" altLang="en-US" dirty="0"/>
              <a:t>앱 방식을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3349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373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chemeClr val="tx2"/>
                </a:solidFill>
                <a:latin typeface="+mn-ea"/>
              </a:rPr>
              <a:t>플랜잇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 주요기능 소개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901DD-0FDC-403C-9B1B-90BCE4348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002B2-F829-4E81-AB3D-C52926A65BBC}"/>
              </a:ext>
            </a:extLst>
          </p:cNvPr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4575297-D15A-4474-87F3-A9CAF7FA83B4}"/>
              </a:ext>
            </a:extLst>
          </p:cNvPr>
          <p:cNvSpPr/>
          <p:nvPr/>
        </p:nvSpPr>
        <p:spPr>
          <a:xfrm>
            <a:off x="1486398" y="4411226"/>
            <a:ext cx="87866" cy="87866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A95913-3A7C-4840-AB31-5A0A1AFF768E}"/>
              </a:ext>
            </a:extLst>
          </p:cNvPr>
          <p:cNvSpPr txBox="1"/>
          <p:nvPr/>
        </p:nvSpPr>
        <p:spPr>
          <a:xfrm>
            <a:off x="1795667" y="4255104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accent2"/>
                </a:solidFill>
                <a:latin typeface="+mn-ea"/>
              </a:rPr>
              <a:t>계획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을 위한 기능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E787222-7E9F-4CB0-A9E0-0ADE1FCDC90A}"/>
              </a:ext>
            </a:extLst>
          </p:cNvPr>
          <p:cNvSpPr/>
          <p:nvPr/>
        </p:nvSpPr>
        <p:spPr>
          <a:xfrm>
            <a:off x="1486398" y="4910150"/>
            <a:ext cx="87866" cy="87866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BE3BED-93C3-4BE2-87CA-6BB8A1284C88}"/>
              </a:ext>
            </a:extLst>
          </p:cNvPr>
          <p:cNvSpPr txBox="1"/>
          <p:nvPr/>
        </p:nvSpPr>
        <p:spPr>
          <a:xfrm>
            <a:off x="1795667" y="4754028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소통</a:t>
            </a:r>
            <a:r>
              <a:rPr lang="ko-KR" altLang="en-US" sz="2000" spc="-150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을 위한 기능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3A72693-7E47-458E-A9ED-477827940B2C}"/>
              </a:ext>
            </a:extLst>
          </p:cNvPr>
          <p:cNvSpPr/>
          <p:nvPr/>
        </p:nvSpPr>
        <p:spPr>
          <a:xfrm>
            <a:off x="1486398" y="5409074"/>
            <a:ext cx="87866" cy="87866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7D43A-9570-4163-A706-822DC3BFDB6E}"/>
              </a:ext>
            </a:extLst>
          </p:cNvPr>
          <p:cNvSpPr txBox="1"/>
          <p:nvPr/>
        </p:nvSpPr>
        <p:spPr>
          <a:xfrm>
            <a:off x="1795667" y="5252952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FFC000"/>
                </a:solidFill>
                <a:latin typeface="+mn-ea"/>
              </a:rPr>
              <a:t>협력</a:t>
            </a:r>
            <a:r>
              <a:rPr lang="ko-KR" altLang="en-US" sz="2000" spc="-150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을 위한 기능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912FE33-6ECA-4636-AF78-F4BEBF65F685}"/>
              </a:ext>
            </a:extLst>
          </p:cNvPr>
          <p:cNvSpPr/>
          <p:nvPr/>
        </p:nvSpPr>
        <p:spPr>
          <a:xfrm>
            <a:off x="1486398" y="5907998"/>
            <a:ext cx="87866" cy="87866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D9D5E6-938B-4BC6-8E07-D3FD0B93E16E}"/>
              </a:ext>
            </a:extLst>
          </p:cNvPr>
          <p:cNvSpPr txBox="1"/>
          <p:nvPr/>
        </p:nvSpPr>
        <p:spPr>
          <a:xfrm>
            <a:off x="1795667" y="5746047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7030A0"/>
                </a:solidFill>
                <a:latin typeface="+mn-ea"/>
              </a:rPr>
              <a:t>점수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상세 정보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FA3C5-E18A-4D49-AD97-7C8324D998D9}"/>
              </a:ext>
            </a:extLst>
          </p:cNvPr>
          <p:cNvSpPr txBox="1"/>
          <p:nvPr/>
        </p:nvSpPr>
        <p:spPr>
          <a:xfrm>
            <a:off x="8029782" y="741689"/>
            <a:ext cx="353334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spc="-150" dirty="0">
                <a:solidFill>
                  <a:schemeClr val="tx1">
                    <a:lumMod val="50000"/>
                    <a:alpha val="45000"/>
                  </a:schemeClr>
                </a:solidFill>
                <a:ea typeface="+mj-ea"/>
              </a:rPr>
              <a:t>P</a:t>
            </a:r>
            <a:endParaRPr lang="ko-KR" altLang="en-US" sz="41300" spc="-150" dirty="0">
              <a:solidFill>
                <a:schemeClr val="tx1">
                  <a:lumMod val="50000"/>
                  <a:alpha val="45000"/>
                </a:schemeClr>
              </a:solidFill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C49C3-3359-4C3A-9B89-2A236C16B5F4}"/>
              </a:ext>
            </a:extLst>
          </p:cNvPr>
          <p:cNvSpPr txBox="1"/>
          <p:nvPr/>
        </p:nvSpPr>
        <p:spPr>
          <a:xfrm>
            <a:off x="7227590" y="0"/>
            <a:ext cx="353334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spc="-150" dirty="0">
                <a:solidFill>
                  <a:srgbClr val="FFB517">
                    <a:alpha val="65000"/>
                  </a:srgbClr>
                </a:solidFill>
                <a:ea typeface="+mj-ea"/>
              </a:rPr>
              <a:t>P</a:t>
            </a:r>
            <a:endParaRPr lang="ko-KR" altLang="en-US" sz="41300" spc="-150" dirty="0">
              <a:solidFill>
                <a:srgbClr val="FFB517">
                  <a:alpha val="65000"/>
                </a:srgb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8868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9809" y="660755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33" y="2644550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1038934" y="4625973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073FBF46-3482-41B4-828D-91F909C17C3B}"/>
              </a:ext>
            </a:extLst>
          </p:cNvPr>
          <p:cNvSpPr/>
          <p:nvPr/>
        </p:nvSpPr>
        <p:spPr>
          <a:xfrm>
            <a:off x="1848623" y="1552654"/>
            <a:ext cx="3115215" cy="1067893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저는 계획을 처음 작성해 보는데요</a:t>
            </a:r>
            <a:r>
              <a:rPr lang="en-US" altLang="ko-KR" sz="1600" dirty="0"/>
              <a:t>?</a:t>
            </a:r>
          </a:p>
          <a:p>
            <a:pPr algn="ctr"/>
            <a:r>
              <a:rPr lang="ko-KR" altLang="en-US" sz="1600" dirty="0" err="1"/>
              <a:t>ㅠㅠ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2D92C6-6145-4497-8F99-814F95FFE027}"/>
              </a:ext>
            </a:extLst>
          </p:cNvPr>
          <p:cNvSpPr/>
          <p:nvPr/>
        </p:nvSpPr>
        <p:spPr>
          <a:xfrm>
            <a:off x="1769597" y="3166382"/>
            <a:ext cx="185787" cy="61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E1D4E99-46E6-44FA-9C48-5AB6FDF49240}"/>
              </a:ext>
            </a:extLst>
          </p:cNvPr>
          <p:cNvSpPr/>
          <p:nvPr/>
        </p:nvSpPr>
        <p:spPr>
          <a:xfrm>
            <a:off x="2041111" y="3166382"/>
            <a:ext cx="185787" cy="61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3BE2451-9A18-4B87-8FED-6F162FAB7B22}"/>
              </a:ext>
            </a:extLst>
          </p:cNvPr>
          <p:cNvCxnSpPr>
            <a:cxnSpLocks/>
          </p:cNvCxnSpPr>
          <p:nvPr/>
        </p:nvCxnSpPr>
        <p:spPr>
          <a:xfrm>
            <a:off x="1829538" y="3197785"/>
            <a:ext cx="0" cy="7480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43290EC-D87A-4F68-95EE-C006CAD7C33A}"/>
              </a:ext>
            </a:extLst>
          </p:cNvPr>
          <p:cNvCxnSpPr>
            <a:cxnSpLocks/>
          </p:cNvCxnSpPr>
          <p:nvPr/>
        </p:nvCxnSpPr>
        <p:spPr>
          <a:xfrm>
            <a:off x="1905738" y="3193023"/>
            <a:ext cx="0" cy="7480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88FC077-2EEB-4B21-940F-F2E30ABB80A6}"/>
              </a:ext>
            </a:extLst>
          </p:cNvPr>
          <p:cNvCxnSpPr>
            <a:cxnSpLocks/>
          </p:cNvCxnSpPr>
          <p:nvPr/>
        </p:nvCxnSpPr>
        <p:spPr>
          <a:xfrm>
            <a:off x="2098643" y="3188260"/>
            <a:ext cx="0" cy="7480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C841664-2874-4885-BC03-39377FADB0EF}"/>
              </a:ext>
            </a:extLst>
          </p:cNvPr>
          <p:cNvSpPr/>
          <p:nvPr/>
        </p:nvSpPr>
        <p:spPr>
          <a:xfrm>
            <a:off x="6055820" y="1497696"/>
            <a:ext cx="1003466" cy="1003466"/>
          </a:xfrm>
          <a:prstGeom prst="roundRect">
            <a:avLst/>
          </a:prstGeom>
          <a:solidFill>
            <a:srgbClr val="FFD27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26AD394-051F-4107-A313-D7857D00D037}"/>
              </a:ext>
            </a:extLst>
          </p:cNvPr>
          <p:cNvCxnSpPr>
            <a:cxnSpLocks/>
          </p:cNvCxnSpPr>
          <p:nvPr/>
        </p:nvCxnSpPr>
        <p:spPr>
          <a:xfrm>
            <a:off x="2170080" y="3188259"/>
            <a:ext cx="0" cy="7480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AA37902-8CDC-47CD-93FF-2F00E5389A81}"/>
              </a:ext>
            </a:extLst>
          </p:cNvPr>
          <p:cNvSpPr/>
          <p:nvPr/>
        </p:nvSpPr>
        <p:spPr>
          <a:xfrm>
            <a:off x="7897242" y="924272"/>
            <a:ext cx="1003466" cy="10034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0CA72BA-0B9A-4E8C-AF18-55B2D0C8911A}"/>
              </a:ext>
            </a:extLst>
          </p:cNvPr>
          <p:cNvSpPr/>
          <p:nvPr/>
        </p:nvSpPr>
        <p:spPr>
          <a:xfrm>
            <a:off x="9685025" y="1639597"/>
            <a:ext cx="1003466" cy="1003466"/>
          </a:xfrm>
          <a:prstGeom prst="roundRect">
            <a:avLst/>
          </a:prstGeom>
          <a:solidFill>
            <a:srgbClr val="7030A0">
              <a:alpha val="65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6CE32F0-6849-4219-BAAD-D364B213326D}"/>
              </a:ext>
            </a:extLst>
          </p:cNvPr>
          <p:cNvSpPr/>
          <p:nvPr/>
        </p:nvSpPr>
        <p:spPr>
          <a:xfrm>
            <a:off x="6068515" y="4361406"/>
            <a:ext cx="1003466" cy="1003466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F1141E4-0CD7-4DBA-98DB-D8AD78AC54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21373" y="1566317"/>
            <a:ext cx="872360" cy="87236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9454BE0-C9B5-4936-8449-557393DFE7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20" y="4398456"/>
            <a:ext cx="1061421" cy="935548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CBACEAD-0493-4FD8-ACD1-89D566D472C6}"/>
              </a:ext>
            </a:extLst>
          </p:cNvPr>
          <p:cNvSpPr/>
          <p:nvPr/>
        </p:nvSpPr>
        <p:spPr>
          <a:xfrm>
            <a:off x="7897242" y="4999906"/>
            <a:ext cx="1003466" cy="1003466"/>
          </a:xfrm>
          <a:prstGeom prst="roundRect">
            <a:avLst/>
          </a:prstGeom>
          <a:solidFill>
            <a:srgbClr val="66D7C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EA00D1B-38F1-4B95-BFD0-C04D6DEB2F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70239" y="1002643"/>
            <a:ext cx="872359" cy="872359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9668654-7ADC-4403-B6A3-D027E1094642}"/>
              </a:ext>
            </a:extLst>
          </p:cNvPr>
          <p:cNvSpPr/>
          <p:nvPr/>
        </p:nvSpPr>
        <p:spPr>
          <a:xfrm>
            <a:off x="9722374" y="4238437"/>
            <a:ext cx="1003466" cy="1003466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8883A5A-3C8E-4CAC-A415-CA6546241F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596" y="5047536"/>
            <a:ext cx="1003056" cy="94254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E7701B3-AE52-407F-A26D-26625F0F6B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517" y="1697499"/>
            <a:ext cx="895532" cy="89553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FBE675C-F8BC-4913-BBE2-C57EB569B5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318" y="4305832"/>
            <a:ext cx="954182" cy="90047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54DD5F4-8880-4C8A-8104-1C3C3C690B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273" y="2792260"/>
            <a:ext cx="1346952" cy="1346952"/>
          </a:xfrm>
          <a:prstGeom prst="rect">
            <a:avLst/>
          </a:prstGeom>
        </p:spPr>
      </p:pic>
      <p:sp>
        <p:nvSpPr>
          <p:cNvPr id="73" name="Purpose">
            <a:extLst>
              <a:ext uri="{FF2B5EF4-FFF2-40B4-BE49-F238E27FC236}">
                <a16:creationId xmlns:a16="http://schemas.microsoft.com/office/drawing/2014/main" id="{B1F98D18-BF5F-4F37-8A2B-594C8F19FA75}"/>
              </a:ext>
            </a:extLst>
          </p:cNvPr>
          <p:cNvSpPr txBox="1"/>
          <p:nvPr/>
        </p:nvSpPr>
        <p:spPr>
          <a:xfrm>
            <a:off x="3488382" y="3220105"/>
            <a:ext cx="381758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en-US" altLang="ko-KR" sz="2800" dirty="0" err="1"/>
              <a:t>Todo</a:t>
            </a:r>
            <a:r>
              <a:rPr lang="ko-KR" altLang="en-US" sz="2800" dirty="0"/>
              <a:t> 내용을 받아오자</a:t>
            </a:r>
            <a:r>
              <a:rPr lang="en-US" altLang="ko-KR" sz="2800" dirty="0"/>
              <a:t>!</a:t>
            </a:r>
            <a:endParaRPr sz="28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A9714B-5264-4774-BB6C-748527AD1E19}"/>
              </a:ext>
            </a:extLst>
          </p:cNvPr>
          <p:cNvCxnSpPr>
            <a:cxnSpLocks/>
          </p:cNvCxnSpPr>
          <p:nvPr/>
        </p:nvCxnSpPr>
        <p:spPr>
          <a:xfrm>
            <a:off x="3571875" y="3743325"/>
            <a:ext cx="3857625" cy="0"/>
          </a:xfrm>
          <a:prstGeom prst="straightConnector1">
            <a:avLst/>
          </a:prstGeom>
          <a:ln w="38100">
            <a:solidFill>
              <a:srgbClr val="ED63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64A2D23-DEA5-4E37-893D-0F503EBD45A5}"/>
              </a:ext>
            </a:extLst>
          </p:cNvPr>
          <p:cNvCxnSpPr>
            <a:cxnSpLocks/>
          </p:cNvCxnSpPr>
          <p:nvPr/>
        </p:nvCxnSpPr>
        <p:spPr>
          <a:xfrm>
            <a:off x="7228162" y="2458813"/>
            <a:ext cx="307118" cy="221468"/>
          </a:xfrm>
          <a:prstGeom prst="straightConnector1">
            <a:avLst/>
          </a:prstGeom>
          <a:ln w="76200">
            <a:solidFill>
              <a:srgbClr val="FFD2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01D4166-5CEB-4AC0-956B-33789E5799AF}"/>
              </a:ext>
            </a:extLst>
          </p:cNvPr>
          <p:cNvCxnSpPr>
            <a:cxnSpLocks/>
          </p:cNvCxnSpPr>
          <p:nvPr/>
        </p:nvCxnSpPr>
        <p:spPr>
          <a:xfrm flipH="1">
            <a:off x="9216357" y="2416431"/>
            <a:ext cx="292190" cy="27739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74DC187-D3BD-4C7A-B3A3-3A4703D41612}"/>
              </a:ext>
            </a:extLst>
          </p:cNvPr>
          <p:cNvCxnSpPr>
            <a:cxnSpLocks/>
          </p:cNvCxnSpPr>
          <p:nvPr/>
        </p:nvCxnSpPr>
        <p:spPr>
          <a:xfrm flipV="1">
            <a:off x="7280973" y="4220640"/>
            <a:ext cx="314216" cy="243361"/>
          </a:xfrm>
          <a:prstGeom prst="straightConnector1">
            <a:avLst/>
          </a:prstGeom>
          <a:ln w="76200">
            <a:solidFill>
              <a:srgbClr val="ED63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E3140F0-15DD-4F61-96D1-DAF603D1371E}"/>
              </a:ext>
            </a:extLst>
          </p:cNvPr>
          <p:cNvCxnSpPr>
            <a:cxnSpLocks/>
          </p:cNvCxnSpPr>
          <p:nvPr/>
        </p:nvCxnSpPr>
        <p:spPr>
          <a:xfrm flipH="1" flipV="1">
            <a:off x="9194618" y="4184152"/>
            <a:ext cx="335668" cy="243361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84D4561-0695-440F-9837-AEE9C16D15D6}"/>
              </a:ext>
            </a:extLst>
          </p:cNvPr>
          <p:cNvCxnSpPr>
            <a:cxnSpLocks/>
          </p:cNvCxnSpPr>
          <p:nvPr/>
        </p:nvCxnSpPr>
        <p:spPr>
          <a:xfrm flipV="1">
            <a:off x="8403490" y="4398456"/>
            <a:ext cx="0" cy="388074"/>
          </a:xfrm>
          <a:prstGeom prst="straightConnector1">
            <a:avLst/>
          </a:prstGeom>
          <a:ln w="76200">
            <a:solidFill>
              <a:srgbClr val="66D7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6F6AAF0-73DE-4E8F-90B0-A31032DB6AB6}"/>
              </a:ext>
            </a:extLst>
          </p:cNvPr>
          <p:cNvCxnSpPr>
            <a:cxnSpLocks/>
          </p:cNvCxnSpPr>
          <p:nvPr/>
        </p:nvCxnSpPr>
        <p:spPr>
          <a:xfrm>
            <a:off x="8403490" y="2105239"/>
            <a:ext cx="0" cy="39592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urpose">
            <a:extLst>
              <a:ext uri="{FF2B5EF4-FFF2-40B4-BE49-F238E27FC236}">
                <a16:creationId xmlns:a16="http://schemas.microsoft.com/office/drawing/2014/main" id="{CE4DFC1B-C08A-4206-8EB9-5ECC1B5BA12A}"/>
              </a:ext>
            </a:extLst>
          </p:cNvPr>
          <p:cNvSpPr txBox="1"/>
          <p:nvPr/>
        </p:nvSpPr>
        <p:spPr>
          <a:xfrm>
            <a:off x="3513353" y="2932510"/>
            <a:ext cx="192937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1600" dirty="0"/>
              <a:t>내가 </a:t>
            </a:r>
            <a:r>
              <a:rPr lang="en-US" altLang="ko-KR" sz="1600" dirty="0"/>
              <a:t>Pick!</a:t>
            </a:r>
            <a:r>
              <a:rPr lang="ko-KR" altLang="en-US" sz="1600" dirty="0"/>
              <a:t>한 사람의</a:t>
            </a:r>
            <a:endParaRPr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8B77D-33F8-430C-96EF-83CF76AD9C9A}"/>
              </a:ext>
            </a:extLst>
          </p:cNvPr>
          <p:cNvSpPr txBox="1"/>
          <p:nvPr/>
        </p:nvSpPr>
        <p:spPr>
          <a:xfrm>
            <a:off x="1154176" y="285864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계획을 위한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E5C95-E639-4F36-B51B-CDEAB8AD5987}"/>
              </a:ext>
            </a:extLst>
          </p:cNvPr>
          <p:cNvSpPr txBox="1"/>
          <p:nvPr/>
        </p:nvSpPr>
        <p:spPr>
          <a:xfrm>
            <a:off x="1154176" y="661752"/>
            <a:ext cx="1785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Todo</a:t>
            </a:r>
            <a:r>
              <a:rPr lang="ko-KR" altLang="en-US" sz="1400" dirty="0"/>
              <a:t> 내용 </a:t>
            </a:r>
            <a:r>
              <a:rPr lang="ko-KR" altLang="en-US" sz="1400" dirty="0" err="1"/>
              <a:t>받아오기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5135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EF2497-49C7-49AA-907C-EFD1233E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7222" y="573877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B53440-CD96-42E6-889D-439DA31DA8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2094" y="-2829233"/>
            <a:ext cx="8343347" cy="125164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298CA7-5B32-4DB4-9CE7-B9D51D264627}"/>
              </a:ext>
            </a:extLst>
          </p:cNvPr>
          <p:cNvSpPr/>
          <p:nvPr/>
        </p:nvSpPr>
        <p:spPr>
          <a:xfrm>
            <a:off x="-285136" y="-742674"/>
            <a:ext cx="12477136" cy="8343348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42EEDD-8E48-4568-AFAE-A62A8B2824F4}"/>
              </a:ext>
            </a:extLst>
          </p:cNvPr>
          <p:cNvSpPr/>
          <p:nvPr/>
        </p:nvSpPr>
        <p:spPr>
          <a:xfrm>
            <a:off x="-304801" y="4869034"/>
            <a:ext cx="12516466" cy="264687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alpha val="0"/>
                </a:schemeClr>
              </a:gs>
              <a:gs pos="24000">
                <a:srgbClr val="252323">
                  <a:alpha val="73000"/>
                </a:srgbClr>
              </a:gs>
              <a:gs pos="100000">
                <a:schemeClr val="tx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E2DC26-658D-4D4D-A454-C11022849AD8}"/>
              </a:ext>
            </a:extLst>
          </p:cNvPr>
          <p:cNvSpPr txBox="1"/>
          <p:nvPr/>
        </p:nvSpPr>
        <p:spPr>
          <a:xfrm>
            <a:off x="1443321" y="-39276"/>
            <a:ext cx="5017720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9500" spc="-150" dirty="0">
                <a:solidFill>
                  <a:schemeClr val="tx1">
                    <a:lumMod val="50000"/>
                    <a:alpha val="70000"/>
                  </a:schemeClr>
                </a:solidFill>
                <a:ea typeface="+mj-ea"/>
              </a:rPr>
              <a:t>P</a:t>
            </a:r>
            <a:endParaRPr lang="ko-KR" altLang="en-US" sz="59500" spc="-150" dirty="0">
              <a:solidFill>
                <a:schemeClr val="tx1">
                  <a:lumMod val="50000"/>
                  <a:alpha val="70000"/>
                </a:schemeClr>
              </a:solidFill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63B1F-8E6D-436E-AC49-288FBEA28877}"/>
              </a:ext>
            </a:extLst>
          </p:cNvPr>
          <p:cNvSpPr txBox="1"/>
          <p:nvPr/>
        </p:nvSpPr>
        <p:spPr>
          <a:xfrm>
            <a:off x="114260" y="-1195343"/>
            <a:ext cx="5017720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9500" spc="-150" dirty="0">
                <a:solidFill>
                  <a:srgbClr val="FFB517">
                    <a:alpha val="51000"/>
                  </a:srgbClr>
                </a:solidFill>
                <a:ea typeface="+mj-ea"/>
              </a:rPr>
              <a:t>P</a:t>
            </a:r>
            <a:endParaRPr lang="ko-KR" altLang="en-US" sz="59500" spc="-150" dirty="0">
              <a:solidFill>
                <a:srgbClr val="FFB517">
                  <a:alpha val="51000"/>
                </a:srgbClr>
              </a:solidFill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9C7504-B33C-4406-BB74-BB7FFDAAD154}"/>
              </a:ext>
            </a:extLst>
          </p:cNvPr>
          <p:cNvSpPr txBox="1"/>
          <p:nvPr/>
        </p:nvSpPr>
        <p:spPr>
          <a:xfrm>
            <a:off x="469900" y="3899228"/>
            <a:ext cx="11252200" cy="1862048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1500" b="1" spc="-50" dirty="0">
                <a:solidFill>
                  <a:srgbClr val="FFB517"/>
                </a:solidFill>
                <a:effectLst>
                  <a:outerShdw blurRad="50800" dist="12700" dir="2700000" algn="tl" rotWithShape="0">
                    <a:schemeClr val="bg1">
                      <a:alpha val="6000"/>
                    </a:schemeClr>
                  </a:outerShdw>
                </a:effectLst>
              </a:rPr>
              <a:t>PLAN IT</a:t>
            </a:r>
            <a:endParaRPr lang="en-US" altLang="ko-KR" sz="8800" b="1" spc="-50" dirty="0">
              <a:solidFill>
                <a:srgbClr val="FFB517"/>
              </a:solidFill>
              <a:effectLst>
                <a:outerShdw blurRad="50800" dist="12700" dir="2700000" algn="tl" rotWithShape="0">
                  <a:schemeClr val="bg1">
                    <a:alpha val="6000"/>
                  </a:schemeClr>
                </a:outerShdw>
              </a:effectLst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969A3F5-8FCF-4190-8CF7-6221F4A81CF7}"/>
              </a:ext>
            </a:extLst>
          </p:cNvPr>
          <p:cNvCxnSpPr>
            <a:cxnSpLocks/>
          </p:cNvCxnSpPr>
          <p:nvPr/>
        </p:nvCxnSpPr>
        <p:spPr>
          <a:xfrm>
            <a:off x="6328229" y="4028935"/>
            <a:ext cx="5306767" cy="0"/>
          </a:xfrm>
          <a:prstGeom prst="line">
            <a:avLst/>
          </a:prstGeom>
          <a:ln w="19050">
            <a:solidFill>
              <a:srgbClr val="FFB517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8271FD3-E36D-442B-A7E3-F9CCA9451342}"/>
              </a:ext>
            </a:extLst>
          </p:cNvPr>
          <p:cNvSpPr txBox="1"/>
          <p:nvPr/>
        </p:nvSpPr>
        <p:spPr>
          <a:xfrm>
            <a:off x="5046705" y="5949357"/>
            <a:ext cx="6673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사람들과 </a:t>
            </a:r>
            <a:r>
              <a:rPr lang="ko-KR" altLang="en-US" sz="2800" dirty="0">
                <a:solidFill>
                  <a:srgbClr val="FFB517"/>
                </a:solidFill>
                <a:latin typeface="+mn-ea"/>
              </a:rPr>
              <a:t>계획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으로 소통하는 </a:t>
            </a:r>
            <a:r>
              <a:rPr lang="en-US" altLang="ko-KR" sz="2800" dirty="0">
                <a:solidFill>
                  <a:srgbClr val="FFB517"/>
                </a:solidFill>
                <a:latin typeface="+mn-ea"/>
              </a:rPr>
              <a:t>SNS </a:t>
            </a:r>
            <a:r>
              <a:rPr lang="en-US" altLang="ko-KR" sz="2800" dirty="0" err="1">
                <a:solidFill>
                  <a:srgbClr val="FFB517"/>
                </a:solidFill>
                <a:latin typeface="+mn-ea"/>
              </a:rPr>
              <a:t>Todo</a:t>
            </a:r>
            <a:r>
              <a:rPr lang="ko-KR" altLang="en-US" sz="2800" dirty="0">
                <a:solidFill>
                  <a:srgbClr val="FFB517"/>
                </a:solidFill>
                <a:latin typeface="+mn-ea"/>
              </a:rPr>
              <a:t>서비스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8AC29-2D8E-4D2D-8465-1F6D2B9FD609}"/>
              </a:ext>
            </a:extLst>
          </p:cNvPr>
          <p:cNvSpPr txBox="1"/>
          <p:nvPr/>
        </p:nvSpPr>
        <p:spPr>
          <a:xfrm>
            <a:off x="382796" y="3276256"/>
            <a:ext cx="11252200" cy="707886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b="1" spc="-50" dirty="0">
                <a:solidFill>
                  <a:srgbClr val="FFB517"/>
                </a:solidFill>
                <a:effectLst>
                  <a:outerShdw blurRad="50800" dist="12700" dir="2700000" algn="tl" rotWithShape="0">
                    <a:schemeClr val="bg1">
                      <a:alpha val="6000"/>
                    </a:schemeClr>
                  </a:outerShdw>
                </a:effectLst>
              </a:rPr>
              <a:t>PROJECT</a:t>
            </a:r>
            <a:endParaRPr lang="en-US" altLang="ko-KR" sz="3200" b="1" spc="-50" dirty="0">
              <a:solidFill>
                <a:srgbClr val="FFB517"/>
              </a:solidFill>
              <a:effectLst>
                <a:outerShdw blurRad="50800" dist="12700" dir="2700000" algn="tl" rotWithShape="0">
                  <a:schemeClr val="bg1">
                    <a:alpha val="6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5833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9809" y="660755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8B77D-33F8-430C-96EF-83CF76AD9C9A}"/>
              </a:ext>
            </a:extLst>
          </p:cNvPr>
          <p:cNvSpPr txBox="1"/>
          <p:nvPr/>
        </p:nvSpPr>
        <p:spPr>
          <a:xfrm>
            <a:off x="1154176" y="285864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계획을 위한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E5C95-E639-4F36-B51B-CDEAB8AD5987}"/>
              </a:ext>
            </a:extLst>
          </p:cNvPr>
          <p:cNvSpPr txBox="1"/>
          <p:nvPr/>
        </p:nvSpPr>
        <p:spPr>
          <a:xfrm>
            <a:off x="1154176" y="661752"/>
            <a:ext cx="1464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Todo</a:t>
            </a:r>
            <a:r>
              <a:rPr lang="ko-KR" altLang="en-US" sz="1400" dirty="0"/>
              <a:t> 템플릿 제공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626726F-EFA8-4F98-A384-CB3E94BAB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"/>
          <a:stretch/>
        </p:blipFill>
        <p:spPr>
          <a:xfrm>
            <a:off x="792835" y="1293678"/>
            <a:ext cx="4683517" cy="531388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7D49A618-9746-437E-998E-A00788642352}"/>
              </a:ext>
            </a:extLst>
          </p:cNvPr>
          <p:cNvSpPr/>
          <p:nvPr/>
        </p:nvSpPr>
        <p:spPr>
          <a:xfrm>
            <a:off x="4029388" y="3898760"/>
            <a:ext cx="914400" cy="914400"/>
          </a:xfrm>
          <a:prstGeom prst="ellipse">
            <a:avLst/>
          </a:prstGeom>
          <a:noFill/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7D2CFE4-4D41-4CAE-9B58-E17A15DCA614}"/>
              </a:ext>
            </a:extLst>
          </p:cNvPr>
          <p:cNvCxnSpPr>
            <a:cxnSpLocks/>
          </p:cNvCxnSpPr>
          <p:nvPr/>
        </p:nvCxnSpPr>
        <p:spPr>
          <a:xfrm>
            <a:off x="2307838" y="3493418"/>
            <a:ext cx="17014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9DDBAFA-E55D-45FF-AA3E-E93CEB7FEFE4}"/>
              </a:ext>
            </a:extLst>
          </p:cNvPr>
          <p:cNvSpPr txBox="1"/>
          <p:nvPr/>
        </p:nvSpPr>
        <p:spPr>
          <a:xfrm>
            <a:off x="6522092" y="1877115"/>
            <a:ext cx="357553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A7D87"/>
                </a:solidFill>
              </a:rPr>
              <a:t>즐겨찾기에서</a:t>
            </a:r>
            <a:r>
              <a:rPr lang="ko-KR" altLang="en-US" b="1" dirty="0">
                <a:solidFill>
                  <a:srgbClr val="FA7D87"/>
                </a:solidFill>
              </a:rPr>
              <a:t> </a:t>
            </a:r>
            <a:r>
              <a:rPr lang="en-US" altLang="ko-KR" b="1" dirty="0" err="1">
                <a:solidFill>
                  <a:srgbClr val="FA7D87"/>
                </a:solidFill>
              </a:rPr>
              <a:t>Todo</a:t>
            </a:r>
            <a:r>
              <a:rPr lang="en-US" altLang="ko-KR" b="1" dirty="0">
                <a:solidFill>
                  <a:srgbClr val="FA7D87"/>
                </a:solidFill>
              </a:rPr>
              <a:t> </a:t>
            </a:r>
            <a:r>
              <a:rPr lang="ko-KR" altLang="en-US" b="1" dirty="0">
                <a:solidFill>
                  <a:srgbClr val="FA7D87"/>
                </a:solidFill>
              </a:rPr>
              <a:t>가져오기</a:t>
            </a:r>
            <a:endParaRPr lang="en-US" altLang="ko-KR" b="1" dirty="0">
              <a:solidFill>
                <a:srgbClr val="FA7D87"/>
              </a:solidFill>
            </a:endParaRP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solidFill>
                  <a:srgbClr val="666666"/>
                </a:solidFill>
              </a:rPr>
              <a:t>즐겨찾기에</a:t>
            </a:r>
            <a:r>
              <a:rPr lang="ko-KR" altLang="en-US" sz="1600" dirty="0">
                <a:solidFill>
                  <a:srgbClr val="666666"/>
                </a:solidFill>
              </a:rPr>
              <a:t> 추가해둔 </a:t>
            </a:r>
            <a:r>
              <a:rPr lang="en-US" altLang="ko-KR" sz="1600" dirty="0" err="1">
                <a:solidFill>
                  <a:srgbClr val="666666"/>
                </a:solidFill>
              </a:rPr>
              <a:t>Todo</a:t>
            </a:r>
            <a:r>
              <a:rPr lang="ko-KR" altLang="en-US" sz="1600" dirty="0">
                <a:solidFill>
                  <a:srgbClr val="666666"/>
                </a:solidFill>
              </a:rPr>
              <a:t>를 가져와서</a:t>
            </a:r>
            <a:endParaRPr lang="en-US" altLang="ko-KR" sz="1600" dirty="0">
              <a:solidFill>
                <a:srgbClr val="666666"/>
              </a:solidFill>
            </a:endParaRPr>
          </a:p>
          <a:p>
            <a:r>
              <a:rPr lang="ko-KR" altLang="en-US" sz="1600" dirty="0">
                <a:solidFill>
                  <a:srgbClr val="666666"/>
                </a:solidFill>
              </a:rPr>
              <a:t>      내 계획에 참고할 수 있습니다</a:t>
            </a:r>
            <a:r>
              <a:rPr lang="en-US" altLang="ko-KR" sz="1600" dirty="0">
                <a:solidFill>
                  <a:srgbClr val="666666"/>
                </a:solidFill>
              </a:rPr>
              <a:t>.</a:t>
            </a:r>
            <a:endParaRPr lang="ko-KR" altLang="en-US" sz="1600" dirty="0">
              <a:solidFill>
                <a:srgbClr val="666666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63CB71-1EE0-4AFE-97F4-B727A538C738}"/>
              </a:ext>
            </a:extLst>
          </p:cNvPr>
          <p:cNvSpPr txBox="1"/>
          <p:nvPr/>
        </p:nvSpPr>
        <p:spPr>
          <a:xfrm>
            <a:off x="6618413" y="4105274"/>
            <a:ext cx="3540265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A7D87"/>
                </a:solidFill>
              </a:rPr>
              <a:t>팔로워의</a:t>
            </a:r>
            <a:r>
              <a:rPr lang="ko-KR" altLang="en-US" b="1" dirty="0">
                <a:solidFill>
                  <a:srgbClr val="FA7D87"/>
                </a:solidFill>
              </a:rPr>
              <a:t> </a:t>
            </a:r>
            <a:r>
              <a:rPr lang="en-US" altLang="ko-KR" b="1" dirty="0" err="1">
                <a:solidFill>
                  <a:srgbClr val="FA7D87"/>
                </a:solidFill>
              </a:rPr>
              <a:t>Todo</a:t>
            </a:r>
            <a:r>
              <a:rPr lang="en-US" altLang="ko-KR" b="1" dirty="0">
                <a:solidFill>
                  <a:srgbClr val="FA7D87"/>
                </a:solidFill>
              </a:rPr>
              <a:t> </a:t>
            </a:r>
            <a:r>
              <a:rPr lang="ko-KR" altLang="en-US" b="1" dirty="0">
                <a:solidFill>
                  <a:srgbClr val="FA7D87"/>
                </a:solidFill>
              </a:rPr>
              <a:t>가져오기</a:t>
            </a:r>
            <a:endParaRPr lang="en-US" altLang="ko-KR" b="1" dirty="0">
              <a:solidFill>
                <a:srgbClr val="FA7D87"/>
              </a:solidFill>
            </a:endParaRP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solidFill>
                  <a:srgbClr val="666666"/>
                </a:solidFill>
              </a:rPr>
              <a:t>팔로워의</a:t>
            </a:r>
            <a:r>
              <a:rPr lang="ko-KR" altLang="en-US" sz="1600" dirty="0">
                <a:solidFill>
                  <a:srgbClr val="666666"/>
                </a:solidFill>
              </a:rPr>
              <a:t> </a:t>
            </a:r>
            <a:r>
              <a:rPr lang="en-US" altLang="ko-KR" sz="1600" dirty="0" err="1">
                <a:solidFill>
                  <a:srgbClr val="666666"/>
                </a:solidFill>
              </a:rPr>
              <a:t>Todo</a:t>
            </a:r>
            <a:r>
              <a:rPr lang="en-US" altLang="ko-KR" sz="1600" dirty="0">
                <a:solidFill>
                  <a:srgbClr val="666666"/>
                </a:solidFill>
              </a:rPr>
              <a:t> </a:t>
            </a:r>
            <a:r>
              <a:rPr lang="ko-KR" altLang="en-US" sz="1600" dirty="0">
                <a:solidFill>
                  <a:srgbClr val="666666"/>
                </a:solidFill>
              </a:rPr>
              <a:t>중에 마음에 드는</a:t>
            </a:r>
            <a:endParaRPr lang="en-US" altLang="ko-KR" sz="1600" dirty="0">
              <a:solidFill>
                <a:srgbClr val="666666"/>
              </a:solidFill>
            </a:endParaRPr>
          </a:p>
          <a:p>
            <a:r>
              <a:rPr lang="en-US" altLang="ko-KR" sz="1600" dirty="0">
                <a:solidFill>
                  <a:srgbClr val="666666"/>
                </a:solidFill>
              </a:rPr>
              <a:t>      </a:t>
            </a:r>
            <a:r>
              <a:rPr lang="en-US" altLang="ko-KR" sz="1600" dirty="0" err="1">
                <a:solidFill>
                  <a:srgbClr val="666666"/>
                </a:solidFill>
              </a:rPr>
              <a:t>Todo</a:t>
            </a:r>
            <a:r>
              <a:rPr lang="ko-KR" altLang="en-US" sz="1600" dirty="0">
                <a:solidFill>
                  <a:srgbClr val="666666"/>
                </a:solidFill>
              </a:rPr>
              <a:t>를 가져와서 참고할 수 있습니다</a:t>
            </a:r>
            <a:r>
              <a:rPr lang="en-US" altLang="ko-KR" sz="1600" dirty="0">
                <a:solidFill>
                  <a:srgbClr val="666666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8BD451E-D50B-46A5-9C3E-4027DE4764CC}"/>
              </a:ext>
            </a:extLst>
          </p:cNvPr>
          <p:cNvCxnSpPr/>
          <p:nvPr/>
        </p:nvCxnSpPr>
        <p:spPr>
          <a:xfrm>
            <a:off x="6618413" y="2343778"/>
            <a:ext cx="350027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CBDB610-0172-40CA-B553-D3A30AAD66B0}"/>
              </a:ext>
            </a:extLst>
          </p:cNvPr>
          <p:cNvCxnSpPr/>
          <p:nvPr/>
        </p:nvCxnSpPr>
        <p:spPr>
          <a:xfrm>
            <a:off x="6661852" y="4515659"/>
            <a:ext cx="350027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6E62C74-6B4E-466F-9145-86454EC18A99}"/>
              </a:ext>
            </a:extLst>
          </p:cNvPr>
          <p:cNvCxnSpPr>
            <a:cxnSpLocks/>
          </p:cNvCxnSpPr>
          <p:nvPr/>
        </p:nvCxnSpPr>
        <p:spPr>
          <a:xfrm flipV="1">
            <a:off x="4943788" y="4458904"/>
            <a:ext cx="1446964" cy="29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357277-D3C5-4DEA-A361-B0DA27A86D67}"/>
              </a:ext>
            </a:extLst>
          </p:cNvPr>
          <p:cNvCxnSpPr>
            <a:cxnSpLocks/>
            <a:stCxn id="24" idx="7"/>
          </p:cNvCxnSpPr>
          <p:nvPr/>
        </p:nvCxnSpPr>
        <p:spPr>
          <a:xfrm flipV="1">
            <a:off x="4809877" y="2643265"/>
            <a:ext cx="1480391" cy="13894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771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81" y="2837845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1188882" y="4819268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073FBF46-3482-41B4-828D-91F909C17C3B}"/>
              </a:ext>
            </a:extLst>
          </p:cNvPr>
          <p:cNvSpPr/>
          <p:nvPr/>
        </p:nvSpPr>
        <p:spPr>
          <a:xfrm>
            <a:off x="1955034" y="1390687"/>
            <a:ext cx="2813645" cy="1376928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 내가 계획을 지켜온 것들을 한 눈에 </a:t>
            </a:r>
            <a:endParaRPr lang="en-US" altLang="ko-KR" sz="1600" dirty="0"/>
          </a:p>
          <a:p>
            <a:pPr algn="ctr"/>
            <a:r>
              <a:rPr lang="ko-KR" altLang="en-US" sz="1600" dirty="0"/>
              <a:t>볼 순 없을까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2C4750-1565-4A11-AFE8-394CE51A7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40" y="1546456"/>
            <a:ext cx="4841890" cy="38458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6541AE1-E328-429B-873F-CB3FF40B1BA2}"/>
              </a:ext>
            </a:extLst>
          </p:cNvPr>
          <p:cNvSpPr/>
          <p:nvPr/>
        </p:nvSpPr>
        <p:spPr>
          <a:xfrm>
            <a:off x="3342464" y="3527776"/>
            <a:ext cx="2048282" cy="531330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5AF71-D63A-4BCF-9764-89F88D5383AD}"/>
              </a:ext>
            </a:extLst>
          </p:cNvPr>
          <p:cNvSpPr/>
          <p:nvPr/>
        </p:nvSpPr>
        <p:spPr>
          <a:xfrm>
            <a:off x="5798788" y="3382317"/>
            <a:ext cx="687909" cy="7857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3239C7-9528-45D6-9218-D3CE8CF57A02}"/>
              </a:ext>
            </a:extLst>
          </p:cNvPr>
          <p:cNvSpPr/>
          <p:nvPr/>
        </p:nvSpPr>
        <p:spPr>
          <a:xfrm>
            <a:off x="6483808" y="3382317"/>
            <a:ext cx="687909" cy="7857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16CB4F-0421-4F07-AF7F-171BFFABCF53}"/>
              </a:ext>
            </a:extLst>
          </p:cNvPr>
          <p:cNvSpPr/>
          <p:nvPr/>
        </p:nvSpPr>
        <p:spPr>
          <a:xfrm>
            <a:off x="7169408" y="2605943"/>
            <a:ext cx="2098341" cy="7857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5BF66C-9A87-43BE-A6D4-93CD93F5B71F}"/>
              </a:ext>
            </a:extLst>
          </p:cNvPr>
          <p:cNvSpPr/>
          <p:nvPr/>
        </p:nvSpPr>
        <p:spPr>
          <a:xfrm>
            <a:off x="9942721" y="2626383"/>
            <a:ext cx="687909" cy="75593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91985B9-9AAF-4370-BD4B-177C0450C81F}"/>
              </a:ext>
            </a:extLst>
          </p:cNvPr>
          <p:cNvSpPr/>
          <p:nvPr/>
        </p:nvSpPr>
        <p:spPr>
          <a:xfrm>
            <a:off x="7161669" y="1886160"/>
            <a:ext cx="687909" cy="71343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Purpose">
            <a:extLst>
              <a:ext uri="{FF2B5EF4-FFF2-40B4-BE49-F238E27FC236}">
                <a16:creationId xmlns:a16="http://schemas.microsoft.com/office/drawing/2014/main" id="{CBCADD71-8688-4BBA-B025-4EA2F2428AD2}"/>
              </a:ext>
            </a:extLst>
          </p:cNvPr>
          <p:cNvSpPr txBox="1"/>
          <p:nvPr/>
        </p:nvSpPr>
        <p:spPr>
          <a:xfrm>
            <a:off x="5759288" y="5458387"/>
            <a:ext cx="500713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3600" dirty="0">
                <a:latin typeface="Consolas" panose="020B0609020204030204" pitchFamily="49" charset="0"/>
              </a:rPr>
              <a:t>달력으로 한눈에 정리</a:t>
            </a:r>
            <a:r>
              <a:rPr lang="en-US" altLang="ko-KR" sz="3600" dirty="0">
                <a:latin typeface="Consolas" panose="020B0609020204030204" pitchFamily="49" charset="0"/>
              </a:rPr>
              <a:t>!</a:t>
            </a:r>
            <a:endParaRPr sz="3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C263815-3861-4759-B183-8585A0D56C5E}"/>
              </a:ext>
            </a:extLst>
          </p:cNvPr>
          <p:cNvSpPr/>
          <p:nvPr/>
        </p:nvSpPr>
        <p:spPr>
          <a:xfrm>
            <a:off x="5766167" y="1290273"/>
            <a:ext cx="4884559" cy="24832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>
                <a:solidFill>
                  <a:srgbClr val="E95F5E"/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43CDF-574E-4FBE-86E5-2F4478AECA77}"/>
              </a:ext>
            </a:extLst>
          </p:cNvPr>
          <p:cNvSpPr txBox="1"/>
          <p:nvPr/>
        </p:nvSpPr>
        <p:spPr>
          <a:xfrm>
            <a:off x="1154176" y="285864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계획을 위한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B0C198-DC2F-4E3D-867E-E2C8674CE00A}"/>
              </a:ext>
            </a:extLst>
          </p:cNvPr>
          <p:cNvSpPr txBox="1"/>
          <p:nvPr/>
        </p:nvSpPr>
        <p:spPr>
          <a:xfrm>
            <a:off x="1154176" y="661752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개인 달력 기능</a:t>
            </a:r>
          </a:p>
        </p:txBody>
      </p:sp>
    </p:spTree>
    <p:extLst>
      <p:ext uri="{BB962C8B-B14F-4D97-AF65-F5344CB8AC3E}">
        <p14:creationId xmlns:p14="http://schemas.microsoft.com/office/powerpoint/2010/main" val="145277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직사각형 1"/>
          <p:cNvSpPr/>
          <p:nvPr/>
        </p:nvSpPr>
        <p:spPr>
          <a:xfrm>
            <a:off x="7233625" y="807661"/>
            <a:ext cx="3921636" cy="5242678"/>
          </a:xfrm>
          <a:prstGeom prst="rect">
            <a:avLst/>
          </a:prstGeom>
          <a:solidFill>
            <a:schemeClr val="accent2">
              <a:alpha val="14603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F8E8E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22</a:t>
            </a:fld>
            <a:endParaRPr/>
          </a:p>
        </p:txBody>
      </p:sp>
      <p:sp>
        <p:nvSpPr>
          <p:cNvPr id="634" name="직사각형 1"/>
          <p:cNvSpPr/>
          <p:nvPr/>
        </p:nvSpPr>
        <p:spPr>
          <a:xfrm>
            <a:off x="7555962" y="1240616"/>
            <a:ext cx="3276963" cy="2046651"/>
          </a:xfrm>
          <a:prstGeom prst="rect">
            <a:avLst/>
          </a:prstGeom>
          <a:solidFill>
            <a:srgbClr val="FFFFFF">
              <a:alpha val="7618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5" name="7월"/>
          <p:cNvSpPr txBox="1"/>
          <p:nvPr/>
        </p:nvSpPr>
        <p:spPr>
          <a:xfrm>
            <a:off x="7922006" y="1443560"/>
            <a:ext cx="50220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7월</a:t>
            </a:r>
          </a:p>
        </p:txBody>
      </p:sp>
      <p:sp>
        <p:nvSpPr>
          <p:cNvPr id="636" name="직사각형"/>
          <p:cNvSpPr/>
          <p:nvPr/>
        </p:nvSpPr>
        <p:spPr>
          <a:xfrm>
            <a:off x="7974247" y="1819298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7" name="직사각형"/>
          <p:cNvSpPr/>
          <p:nvPr/>
        </p:nvSpPr>
        <p:spPr>
          <a:xfrm>
            <a:off x="7974247" y="2009798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8" name="직사각형"/>
          <p:cNvSpPr/>
          <p:nvPr/>
        </p:nvSpPr>
        <p:spPr>
          <a:xfrm>
            <a:off x="7974247" y="23907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9" name="직사각형"/>
          <p:cNvSpPr/>
          <p:nvPr/>
        </p:nvSpPr>
        <p:spPr>
          <a:xfrm>
            <a:off x="7974247" y="2200298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0" name="직사각형"/>
          <p:cNvSpPr/>
          <p:nvPr/>
        </p:nvSpPr>
        <p:spPr>
          <a:xfrm>
            <a:off x="7974247" y="25812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1" name="직사각형"/>
          <p:cNvSpPr/>
          <p:nvPr/>
        </p:nvSpPr>
        <p:spPr>
          <a:xfrm>
            <a:off x="7974247" y="2771798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2" name="직사각형"/>
          <p:cNvSpPr/>
          <p:nvPr/>
        </p:nvSpPr>
        <p:spPr>
          <a:xfrm>
            <a:off x="7974247" y="2962298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3" name="직사각형"/>
          <p:cNvSpPr/>
          <p:nvPr/>
        </p:nvSpPr>
        <p:spPr>
          <a:xfrm>
            <a:off x="8183797" y="18192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4" name="직사각형"/>
          <p:cNvSpPr/>
          <p:nvPr/>
        </p:nvSpPr>
        <p:spPr>
          <a:xfrm>
            <a:off x="8183797" y="20097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5" name="직사각형"/>
          <p:cNvSpPr/>
          <p:nvPr/>
        </p:nvSpPr>
        <p:spPr>
          <a:xfrm>
            <a:off x="8183797" y="23907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6" name="직사각형"/>
          <p:cNvSpPr/>
          <p:nvPr/>
        </p:nvSpPr>
        <p:spPr>
          <a:xfrm>
            <a:off x="8183797" y="2200298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7" name="직사각형"/>
          <p:cNvSpPr/>
          <p:nvPr/>
        </p:nvSpPr>
        <p:spPr>
          <a:xfrm>
            <a:off x="8183797" y="2581298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8" name="직사각형"/>
          <p:cNvSpPr/>
          <p:nvPr/>
        </p:nvSpPr>
        <p:spPr>
          <a:xfrm>
            <a:off x="8183797" y="27717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9" name="직사각형"/>
          <p:cNvSpPr/>
          <p:nvPr/>
        </p:nvSpPr>
        <p:spPr>
          <a:xfrm>
            <a:off x="8183797" y="29622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0" name="직사각형"/>
          <p:cNvSpPr/>
          <p:nvPr/>
        </p:nvSpPr>
        <p:spPr>
          <a:xfrm>
            <a:off x="8393347" y="1819297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1" name="직사각형"/>
          <p:cNvSpPr/>
          <p:nvPr/>
        </p:nvSpPr>
        <p:spPr>
          <a:xfrm>
            <a:off x="8393347" y="2009797"/>
            <a:ext cx="141693" cy="127288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2" name="직사각형"/>
          <p:cNvSpPr/>
          <p:nvPr/>
        </p:nvSpPr>
        <p:spPr>
          <a:xfrm>
            <a:off x="8393347" y="2390797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3" name="직사각형"/>
          <p:cNvSpPr/>
          <p:nvPr/>
        </p:nvSpPr>
        <p:spPr>
          <a:xfrm>
            <a:off x="8393347" y="2200297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4" name="직사각형"/>
          <p:cNvSpPr/>
          <p:nvPr/>
        </p:nvSpPr>
        <p:spPr>
          <a:xfrm>
            <a:off x="8393347" y="2581297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5" name="직사각형"/>
          <p:cNvSpPr/>
          <p:nvPr/>
        </p:nvSpPr>
        <p:spPr>
          <a:xfrm>
            <a:off x="8393347" y="27717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6" name="직사각형"/>
          <p:cNvSpPr/>
          <p:nvPr/>
        </p:nvSpPr>
        <p:spPr>
          <a:xfrm>
            <a:off x="8393347" y="29622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7" name="직사각형"/>
          <p:cNvSpPr/>
          <p:nvPr/>
        </p:nvSpPr>
        <p:spPr>
          <a:xfrm>
            <a:off x="8602897" y="1819298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8" name="직사각형"/>
          <p:cNvSpPr/>
          <p:nvPr/>
        </p:nvSpPr>
        <p:spPr>
          <a:xfrm>
            <a:off x="8602897" y="2009798"/>
            <a:ext cx="141693" cy="12728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9" name="직사각형"/>
          <p:cNvSpPr/>
          <p:nvPr/>
        </p:nvSpPr>
        <p:spPr>
          <a:xfrm>
            <a:off x="8602897" y="2390798"/>
            <a:ext cx="141693" cy="127287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0" name="직사각형"/>
          <p:cNvSpPr/>
          <p:nvPr/>
        </p:nvSpPr>
        <p:spPr>
          <a:xfrm>
            <a:off x="8602897" y="2200298"/>
            <a:ext cx="141693" cy="127287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1" name="직사각형"/>
          <p:cNvSpPr/>
          <p:nvPr/>
        </p:nvSpPr>
        <p:spPr>
          <a:xfrm>
            <a:off x="8602897" y="2581298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2" name="직사각형"/>
          <p:cNvSpPr/>
          <p:nvPr/>
        </p:nvSpPr>
        <p:spPr>
          <a:xfrm>
            <a:off x="8602897" y="2771798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3" name="직사각형"/>
          <p:cNvSpPr/>
          <p:nvPr/>
        </p:nvSpPr>
        <p:spPr>
          <a:xfrm>
            <a:off x="8602897" y="2962298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4" name="직사각형"/>
          <p:cNvSpPr/>
          <p:nvPr/>
        </p:nvSpPr>
        <p:spPr>
          <a:xfrm>
            <a:off x="8812447" y="18192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5" name="직사각형"/>
          <p:cNvSpPr/>
          <p:nvPr/>
        </p:nvSpPr>
        <p:spPr>
          <a:xfrm>
            <a:off x="8812447" y="2009798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6" name="직사각형"/>
          <p:cNvSpPr/>
          <p:nvPr/>
        </p:nvSpPr>
        <p:spPr>
          <a:xfrm>
            <a:off x="8812447" y="2390798"/>
            <a:ext cx="141693" cy="12728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7" name="직사각형"/>
          <p:cNvSpPr/>
          <p:nvPr/>
        </p:nvSpPr>
        <p:spPr>
          <a:xfrm>
            <a:off x="8812447" y="2200298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8" name="직사각형"/>
          <p:cNvSpPr/>
          <p:nvPr/>
        </p:nvSpPr>
        <p:spPr>
          <a:xfrm>
            <a:off x="8812447" y="2581298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9" name="직사각형"/>
          <p:cNvSpPr/>
          <p:nvPr/>
        </p:nvSpPr>
        <p:spPr>
          <a:xfrm>
            <a:off x="8812447" y="27717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0" name="직사각형"/>
          <p:cNvSpPr/>
          <p:nvPr/>
        </p:nvSpPr>
        <p:spPr>
          <a:xfrm>
            <a:off x="8812447" y="2962298"/>
            <a:ext cx="141693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1" name="직사각형"/>
          <p:cNvSpPr/>
          <p:nvPr/>
        </p:nvSpPr>
        <p:spPr>
          <a:xfrm>
            <a:off x="10279297" y="18192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2" name="직사각형"/>
          <p:cNvSpPr/>
          <p:nvPr/>
        </p:nvSpPr>
        <p:spPr>
          <a:xfrm>
            <a:off x="10279297" y="20097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3" name="직사각형"/>
          <p:cNvSpPr/>
          <p:nvPr/>
        </p:nvSpPr>
        <p:spPr>
          <a:xfrm>
            <a:off x="10279297" y="23907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4" name="직사각형"/>
          <p:cNvSpPr/>
          <p:nvPr/>
        </p:nvSpPr>
        <p:spPr>
          <a:xfrm>
            <a:off x="10279297" y="22002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5" name="직사각형"/>
          <p:cNvSpPr/>
          <p:nvPr/>
        </p:nvSpPr>
        <p:spPr>
          <a:xfrm>
            <a:off x="10279297" y="25812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6" name="직사각형"/>
          <p:cNvSpPr/>
          <p:nvPr/>
        </p:nvSpPr>
        <p:spPr>
          <a:xfrm>
            <a:off x="10279297" y="27717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7" name="직사각형"/>
          <p:cNvSpPr/>
          <p:nvPr/>
        </p:nvSpPr>
        <p:spPr>
          <a:xfrm>
            <a:off x="10279297" y="29622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8" name="8월"/>
          <p:cNvSpPr txBox="1"/>
          <p:nvPr/>
        </p:nvSpPr>
        <p:spPr>
          <a:xfrm>
            <a:off x="8569706" y="1443560"/>
            <a:ext cx="39426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8월</a:t>
            </a:r>
          </a:p>
        </p:txBody>
      </p:sp>
      <p:sp>
        <p:nvSpPr>
          <p:cNvPr id="679" name="10월"/>
          <p:cNvSpPr txBox="1"/>
          <p:nvPr/>
        </p:nvSpPr>
        <p:spPr>
          <a:xfrm>
            <a:off x="10072622" y="1443560"/>
            <a:ext cx="50220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/>
            </a:lvl1pPr>
          </a:lstStyle>
          <a:p>
            <a:r>
              <a:rPr dirty="0"/>
              <a:t>1</a:t>
            </a:r>
            <a:r>
              <a:rPr lang="en-US" dirty="0"/>
              <a:t>0</a:t>
            </a:r>
            <a:r>
              <a:rPr dirty="0"/>
              <a:t>월</a:t>
            </a:r>
          </a:p>
        </p:txBody>
      </p:sp>
      <p:sp>
        <p:nvSpPr>
          <p:cNvPr id="680" name="9월"/>
          <p:cNvSpPr txBox="1"/>
          <p:nvPr/>
        </p:nvSpPr>
        <p:spPr>
          <a:xfrm>
            <a:off x="9312656" y="1443560"/>
            <a:ext cx="39857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9월</a:t>
            </a:r>
          </a:p>
        </p:txBody>
      </p:sp>
      <p:pic>
        <p:nvPicPr>
          <p:cNvPr id="681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18" y="2603177"/>
            <a:ext cx="1892728" cy="18927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4" name="직사각형 31"/>
          <p:cNvGrpSpPr/>
          <p:nvPr/>
        </p:nvGrpSpPr>
        <p:grpSpPr>
          <a:xfrm>
            <a:off x="1184719" y="4714225"/>
            <a:ext cx="1892727" cy="430888"/>
            <a:chOff x="0" y="0"/>
            <a:chExt cx="1892725" cy="430887"/>
          </a:xfrm>
        </p:grpSpPr>
        <p:sp>
          <p:nvSpPr>
            <p:cNvPr id="682" name="직사각형"/>
            <p:cNvSpPr/>
            <p:nvPr/>
          </p:nvSpPr>
          <p:spPr>
            <a:xfrm>
              <a:off x="0" y="-1"/>
              <a:ext cx="1892726" cy="43088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3" name="사용자"/>
            <p:cNvSpPr txBox="1"/>
            <p:nvPr/>
          </p:nvSpPr>
          <p:spPr>
            <a:xfrm>
              <a:off x="45720" y="36373"/>
              <a:ext cx="1801287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사용자</a:t>
              </a:r>
            </a:p>
          </p:txBody>
        </p:sp>
      </p:grpSp>
      <p:grpSp>
        <p:nvGrpSpPr>
          <p:cNvPr id="687" name="말풍선: 타원형 7"/>
          <p:cNvGrpSpPr/>
          <p:nvPr/>
        </p:nvGrpSpPr>
        <p:grpSpPr>
          <a:xfrm>
            <a:off x="1826064" y="1382687"/>
            <a:ext cx="3092233" cy="1067894"/>
            <a:chOff x="0" y="0"/>
            <a:chExt cx="2371924" cy="1067892"/>
          </a:xfrm>
        </p:grpSpPr>
        <p:sp>
          <p:nvSpPr>
            <p:cNvPr id="685" name="인용 풍선"/>
            <p:cNvSpPr/>
            <p:nvPr/>
          </p:nvSpPr>
          <p:spPr>
            <a:xfrm>
              <a:off x="0" y="0"/>
              <a:ext cx="2371925" cy="1067893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계획을 꾸준히 지키고 있는지 한눈에 체크해볼래"/>
            <p:cNvSpPr txBox="1"/>
            <p:nvPr/>
          </p:nvSpPr>
          <p:spPr>
            <a:xfrm>
              <a:off x="393178" y="171658"/>
              <a:ext cx="1585765" cy="8580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계획을 꾸준히 지키고 있는지 한눈에 체크해볼래</a:t>
              </a:r>
            </a:p>
          </p:txBody>
        </p:sp>
      </p:grpSp>
      <p:sp>
        <p:nvSpPr>
          <p:cNvPr id="688" name="직사각형 1"/>
          <p:cNvSpPr/>
          <p:nvPr/>
        </p:nvSpPr>
        <p:spPr>
          <a:xfrm>
            <a:off x="7555962" y="3761233"/>
            <a:ext cx="3276963" cy="2046651"/>
          </a:xfrm>
          <a:prstGeom prst="rect">
            <a:avLst/>
          </a:prstGeom>
          <a:solidFill>
            <a:srgbClr val="FFFFFF">
              <a:alpha val="7743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9" name="7월"/>
          <p:cNvSpPr txBox="1"/>
          <p:nvPr/>
        </p:nvSpPr>
        <p:spPr>
          <a:xfrm>
            <a:off x="7922006" y="4007900"/>
            <a:ext cx="50220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7월</a:t>
            </a:r>
          </a:p>
        </p:txBody>
      </p:sp>
      <p:sp>
        <p:nvSpPr>
          <p:cNvPr id="690" name="직사각형"/>
          <p:cNvSpPr/>
          <p:nvPr/>
        </p:nvSpPr>
        <p:spPr>
          <a:xfrm>
            <a:off x="10069746" y="4339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1" name="직사각형"/>
          <p:cNvSpPr/>
          <p:nvPr/>
        </p:nvSpPr>
        <p:spPr>
          <a:xfrm>
            <a:off x="10069746" y="45304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2" name="직사각형"/>
          <p:cNvSpPr/>
          <p:nvPr/>
        </p:nvSpPr>
        <p:spPr>
          <a:xfrm>
            <a:off x="10069746" y="49114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3" name="직사각형"/>
          <p:cNvSpPr/>
          <p:nvPr/>
        </p:nvSpPr>
        <p:spPr>
          <a:xfrm>
            <a:off x="10069746" y="4720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4" name="직사각형"/>
          <p:cNvSpPr/>
          <p:nvPr/>
        </p:nvSpPr>
        <p:spPr>
          <a:xfrm>
            <a:off x="10069746" y="5101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5" name="직사각형"/>
          <p:cNvSpPr/>
          <p:nvPr/>
        </p:nvSpPr>
        <p:spPr>
          <a:xfrm>
            <a:off x="10069746" y="52924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6" name="직사각형"/>
          <p:cNvSpPr/>
          <p:nvPr/>
        </p:nvSpPr>
        <p:spPr>
          <a:xfrm>
            <a:off x="10069746" y="5482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7" name="직사각형"/>
          <p:cNvSpPr/>
          <p:nvPr/>
        </p:nvSpPr>
        <p:spPr>
          <a:xfrm>
            <a:off x="10279297" y="4339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8" name="직사각형"/>
          <p:cNvSpPr/>
          <p:nvPr/>
        </p:nvSpPr>
        <p:spPr>
          <a:xfrm>
            <a:off x="10279297" y="45304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9" name="직사각형"/>
          <p:cNvSpPr/>
          <p:nvPr/>
        </p:nvSpPr>
        <p:spPr>
          <a:xfrm>
            <a:off x="10279297" y="49114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0" name="직사각형"/>
          <p:cNvSpPr/>
          <p:nvPr/>
        </p:nvSpPr>
        <p:spPr>
          <a:xfrm>
            <a:off x="10279297" y="4720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1" name="직사각형"/>
          <p:cNvSpPr/>
          <p:nvPr/>
        </p:nvSpPr>
        <p:spPr>
          <a:xfrm>
            <a:off x="10279297" y="5101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2" name="직사각형"/>
          <p:cNvSpPr/>
          <p:nvPr/>
        </p:nvSpPr>
        <p:spPr>
          <a:xfrm>
            <a:off x="10279297" y="5292415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3" name="직사각형"/>
          <p:cNvSpPr/>
          <p:nvPr/>
        </p:nvSpPr>
        <p:spPr>
          <a:xfrm>
            <a:off x="10279297" y="5482915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4" name="8월"/>
          <p:cNvSpPr txBox="1"/>
          <p:nvPr/>
        </p:nvSpPr>
        <p:spPr>
          <a:xfrm>
            <a:off x="8557006" y="4007900"/>
            <a:ext cx="39426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8월</a:t>
            </a:r>
          </a:p>
        </p:txBody>
      </p:sp>
      <p:sp>
        <p:nvSpPr>
          <p:cNvPr id="705" name="10월"/>
          <p:cNvSpPr txBox="1"/>
          <p:nvPr/>
        </p:nvSpPr>
        <p:spPr>
          <a:xfrm>
            <a:off x="10066594" y="4001111"/>
            <a:ext cx="107167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10월</a:t>
            </a:r>
          </a:p>
        </p:txBody>
      </p:sp>
      <p:sp>
        <p:nvSpPr>
          <p:cNvPr id="706" name="9월"/>
          <p:cNvSpPr txBox="1"/>
          <p:nvPr/>
        </p:nvSpPr>
        <p:spPr>
          <a:xfrm>
            <a:off x="9312656" y="4001111"/>
            <a:ext cx="39857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9월</a:t>
            </a:r>
          </a:p>
        </p:txBody>
      </p:sp>
      <p:sp>
        <p:nvSpPr>
          <p:cNvPr id="707" name="직사각형"/>
          <p:cNvSpPr/>
          <p:nvPr/>
        </p:nvSpPr>
        <p:spPr>
          <a:xfrm>
            <a:off x="9021997" y="1819298"/>
            <a:ext cx="141694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8" name="직사각형"/>
          <p:cNvSpPr/>
          <p:nvPr/>
        </p:nvSpPr>
        <p:spPr>
          <a:xfrm>
            <a:off x="9021997" y="20097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9" name="직사각형"/>
          <p:cNvSpPr/>
          <p:nvPr/>
        </p:nvSpPr>
        <p:spPr>
          <a:xfrm>
            <a:off x="9021997" y="23907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0" name="직사각형"/>
          <p:cNvSpPr/>
          <p:nvPr/>
        </p:nvSpPr>
        <p:spPr>
          <a:xfrm>
            <a:off x="9021997" y="22002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1" name="직사각형"/>
          <p:cNvSpPr/>
          <p:nvPr/>
        </p:nvSpPr>
        <p:spPr>
          <a:xfrm>
            <a:off x="9021997" y="25812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2" name="직사각형"/>
          <p:cNvSpPr/>
          <p:nvPr/>
        </p:nvSpPr>
        <p:spPr>
          <a:xfrm>
            <a:off x="9021997" y="2771798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3" name="직사각형"/>
          <p:cNvSpPr/>
          <p:nvPr/>
        </p:nvSpPr>
        <p:spPr>
          <a:xfrm>
            <a:off x="9021997" y="29622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4" name="직사각형"/>
          <p:cNvSpPr/>
          <p:nvPr/>
        </p:nvSpPr>
        <p:spPr>
          <a:xfrm>
            <a:off x="9231547" y="18192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5" name="직사각형"/>
          <p:cNvSpPr/>
          <p:nvPr/>
        </p:nvSpPr>
        <p:spPr>
          <a:xfrm>
            <a:off x="9231547" y="20097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6" name="직사각형"/>
          <p:cNvSpPr/>
          <p:nvPr/>
        </p:nvSpPr>
        <p:spPr>
          <a:xfrm>
            <a:off x="9231547" y="23907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7" name="직사각형"/>
          <p:cNvSpPr/>
          <p:nvPr/>
        </p:nvSpPr>
        <p:spPr>
          <a:xfrm>
            <a:off x="9231547" y="2200298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8" name="직사각형"/>
          <p:cNvSpPr/>
          <p:nvPr/>
        </p:nvSpPr>
        <p:spPr>
          <a:xfrm>
            <a:off x="9231547" y="2581298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9" name="직사각형"/>
          <p:cNvSpPr/>
          <p:nvPr/>
        </p:nvSpPr>
        <p:spPr>
          <a:xfrm>
            <a:off x="9231547" y="27717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0" name="직사각형"/>
          <p:cNvSpPr/>
          <p:nvPr/>
        </p:nvSpPr>
        <p:spPr>
          <a:xfrm>
            <a:off x="9231547" y="29622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1" name="직사각형"/>
          <p:cNvSpPr/>
          <p:nvPr/>
        </p:nvSpPr>
        <p:spPr>
          <a:xfrm>
            <a:off x="9441097" y="1819298"/>
            <a:ext cx="141694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2" name="직사각형"/>
          <p:cNvSpPr/>
          <p:nvPr/>
        </p:nvSpPr>
        <p:spPr>
          <a:xfrm>
            <a:off x="9441097" y="2009798"/>
            <a:ext cx="141694" cy="127287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3" name="직사각형"/>
          <p:cNvSpPr/>
          <p:nvPr/>
        </p:nvSpPr>
        <p:spPr>
          <a:xfrm>
            <a:off x="9441097" y="2390797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4" name="직사각형"/>
          <p:cNvSpPr/>
          <p:nvPr/>
        </p:nvSpPr>
        <p:spPr>
          <a:xfrm>
            <a:off x="9441097" y="2200297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5" name="직사각형"/>
          <p:cNvSpPr/>
          <p:nvPr/>
        </p:nvSpPr>
        <p:spPr>
          <a:xfrm>
            <a:off x="9441097" y="2581297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6" name="직사각형"/>
          <p:cNvSpPr/>
          <p:nvPr/>
        </p:nvSpPr>
        <p:spPr>
          <a:xfrm>
            <a:off x="9441097" y="27717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7" name="직사각형"/>
          <p:cNvSpPr/>
          <p:nvPr/>
        </p:nvSpPr>
        <p:spPr>
          <a:xfrm>
            <a:off x="9441097" y="29622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8" name="직사각형"/>
          <p:cNvSpPr/>
          <p:nvPr/>
        </p:nvSpPr>
        <p:spPr>
          <a:xfrm>
            <a:off x="9650647" y="18192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9" name="직사각형"/>
          <p:cNvSpPr/>
          <p:nvPr/>
        </p:nvSpPr>
        <p:spPr>
          <a:xfrm>
            <a:off x="9650647" y="2009798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0" name="직사각형"/>
          <p:cNvSpPr/>
          <p:nvPr/>
        </p:nvSpPr>
        <p:spPr>
          <a:xfrm>
            <a:off x="9650647" y="2390798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1" name="직사각형"/>
          <p:cNvSpPr/>
          <p:nvPr/>
        </p:nvSpPr>
        <p:spPr>
          <a:xfrm>
            <a:off x="9650647" y="2200298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2" name="직사각형"/>
          <p:cNvSpPr/>
          <p:nvPr/>
        </p:nvSpPr>
        <p:spPr>
          <a:xfrm>
            <a:off x="9650647" y="25812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3" name="직사각형"/>
          <p:cNvSpPr/>
          <p:nvPr/>
        </p:nvSpPr>
        <p:spPr>
          <a:xfrm>
            <a:off x="9650647" y="27717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4" name="직사각형"/>
          <p:cNvSpPr/>
          <p:nvPr/>
        </p:nvSpPr>
        <p:spPr>
          <a:xfrm>
            <a:off x="9650647" y="29622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5" name="직사각형"/>
          <p:cNvSpPr/>
          <p:nvPr/>
        </p:nvSpPr>
        <p:spPr>
          <a:xfrm>
            <a:off x="9860197" y="18192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6" name="직사각형"/>
          <p:cNvSpPr/>
          <p:nvPr/>
        </p:nvSpPr>
        <p:spPr>
          <a:xfrm>
            <a:off x="9860197" y="20097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7" name="직사각형"/>
          <p:cNvSpPr/>
          <p:nvPr/>
        </p:nvSpPr>
        <p:spPr>
          <a:xfrm>
            <a:off x="9860197" y="2390798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8" name="직사각형"/>
          <p:cNvSpPr/>
          <p:nvPr/>
        </p:nvSpPr>
        <p:spPr>
          <a:xfrm>
            <a:off x="9860197" y="22002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9" name="직사각형"/>
          <p:cNvSpPr/>
          <p:nvPr/>
        </p:nvSpPr>
        <p:spPr>
          <a:xfrm>
            <a:off x="9860197" y="25812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0" name="직사각형"/>
          <p:cNvSpPr/>
          <p:nvPr/>
        </p:nvSpPr>
        <p:spPr>
          <a:xfrm>
            <a:off x="9860197" y="27717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1" name="직사각형"/>
          <p:cNvSpPr/>
          <p:nvPr/>
        </p:nvSpPr>
        <p:spPr>
          <a:xfrm>
            <a:off x="9860197" y="2962298"/>
            <a:ext cx="141694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2" name="직사각형"/>
          <p:cNvSpPr/>
          <p:nvPr/>
        </p:nvSpPr>
        <p:spPr>
          <a:xfrm>
            <a:off x="10069746" y="1819298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3" name="직사각형"/>
          <p:cNvSpPr/>
          <p:nvPr/>
        </p:nvSpPr>
        <p:spPr>
          <a:xfrm>
            <a:off x="10069746" y="2009798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4" name="직사각형"/>
          <p:cNvSpPr/>
          <p:nvPr/>
        </p:nvSpPr>
        <p:spPr>
          <a:xfrm>
            <a:off x="10069746" y="2390798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5" name="직사각형"/>
          <p:cNvSpPr/>
          <p:nvPr/>
        </p:nvSpPr>
        <p:spPr>
          <a:xfrm>
            <a:off x="10069746" y="2200298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6" name="직사각형"/>
          <p:cNvSpPr/>
          <p:nvPr/>
        </p:nvSpPr>
        <p:spPr>
          <a:xfrm>
            <a:off x="10069746" y="2581298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7" name="직사각형"/>
          <p:cNvSpPr/>
          <p:nvPr/>
        </p:nvSpPr>
        <p:spPr>
          <a:xfrm>
            <a:off x="10069746" y="27717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8" name="직사각형"/>
          <p:cNvSpPr/>
          <p:nvPr/>
        </p:nvSpPr>
        <p:spPr>
          <a:xfrm>
            <a:off x="10069746" y="29622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9" name="직사각형"/>
          <p:cNvSpPr/>
          <p:nvPr/>
        </p:nvSpPr>
        <p:spPr>
          <a:xfrm>
            <a:off x="7977443" y="43470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0" name="직사각형"/>
          <p:cNvSpPr/>
          <p:nvPr/>
        </p:nvSpPr>
        <p:spPr>
          <a:xfrm>
            <a:off x="7977443" y="4537596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1" name="직사각형"/>
          <p:cNvSpPr/>
          <p:nvPr/>
        </p:nvSpPr>
        <p:spPr>
          <a:xfrm>
            <a:off x="7977443" y="49185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2" name="직사각형"/>
          <p:cNvSpPr/>
          <p:nvPr/>
        </p:nvSpPr>
        <p:spPr>
          <a:xfrm>
            <a:off x="7977443" y="4728096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3" name="직사각형"/>
          <p:cNvSpPr/>
          <p:nvPr/>
        </p:nvSpPr>
        <p:spPr>
          <a:xfrm>
            <a:off x="7977443" y="5109096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4" name="직사각형"/>
          <p:cNvSpPr/>
          <p:nvPr/>
        </p:nvSpPr>
        <p:spPr>
          <a:xfrm>
            <a:off x="7977443" y="52995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5" name="직사각형"/>
          <p:cNvSpPr/>
          <p:nvPr/>
        </p:nvSpPr>
        <p:spPr>
          <a:xfrm>
            <a:off x="7977443" y="5490096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6" name="직사각형"/>
          <p:cNvSpPr/>
          <p:nvPr/>
        </p:nvSpPr>
        <p:spPr>
          <a:xfrm>
            <a:off x="8186993" y="43470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7" name="직사각형"/>
          <p:cNvSpPr/>
          <p:nvPr/>
        </p:nvSpPr>
        <p:spPr>
          <a:xfrm>
            <a:off x="8186993" y="4537596"/>
            <a:ext cx="141693" cy="127288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8" name="직사각형"/>
          <p:cNvSpPr/>
          <p:nvPr/>
        </p:nvSpPr>
        <p:spPr>
          <a:xfrm>
            <a:off x="8186993" y="4918596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9" name="직사각형"/>
          <p:cNvSpPr/>
          <p:nvPr/>
        </p:nvSpPr>
        <p:spPr>
          <a:xfrm>
            <a:off x="8186993" y="4728096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0" name="직사각형"/>
          <p:cNvSpPr/>
          <p:nvPr/>
        </p:nvSpPr>
        <p:spPr>
          <a:xfrm>
            <a:off x="8186993" y="5109096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1" name="직사각형"/>
          <p:cNvSpPr/>
          <p:nvPr/>
        </p:nvSpPr>
        <p:spPr>
          <a:xfrm>
            <a:off x="8186993" y="5299596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2" name="직사각형"/>
          <p:cNvSpPr/>
          <p:nvPr/>
        </p:nvSpPr>
        <p:spPr>
          <a:xfrm>
            <a:off x="8186993" y="5490096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3" name="직사각형"/>
          <p:cNvSpPr/>
          <p:nvPr/>
        </p:nvSpPr>
        <p:spPr>
          <a:xfrm>
            <a:off x="8396543" y="4347096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4" name="직사각형"/>
          <p:cNvSpPr/>
          <p:nvPr/>
        </p:nvSpPr>
        <p:spPr>
          <a:xfrm>
            <a:off x="8396543" y="4537596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5" name="직사각형"/>
          <p:cNvSpPr/>
          <p:nvPr/>
        </p:nvSpPr>
        <p:spPr>
          <a:xfrm>
            <a:off x="8396543" y="4918596"/>
            <a:ext cx="141693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6" name="직사각형"/>
          <p:cNvSpPr/>
          <p:nvPr/>
        </p:nvSpPr>
        <p:spPr>
          <a:xfrm>
            <a:off x="8396543" y="4728096"/>
            <a:ext cx="141693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7" name="직사각형"/>
          <p:cNvSpPr/>
          <p:nvPr/>
        </p:nvSpPr>
        <p:spPr>
          <a:xfrm>
            <a:off x="8396543" y="51090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8" name="직사각형"/>
          <p:cNvSpPr/>
          <p:nvPr/>
        </p:nvSpPr>
        <p:spPr>
          <a:xfrm>
            <a:off x="8396543" y="5299596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9" name="직사각형"/>
          <p:cNvSpPr/>
          <p:nvPr/>
        </p:nvSpPr>
        <p:spPr>
          <a:xfrm>
            <a:off x="8396543" y="5490096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0" name="직사각형"/>
          <p:cNvSpPr/>
          <p:nvPr/>
        </p:nvSpPr>
        <p:spPr>
          <a:xfrm>
            <a:off x="8606093" y="4347096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1" name="직사각형"/>
          <p:cNvSpPr/>
          <p:nvPr/>
        </p:nvSpPr>
        <p:spPr>
          <a:xfrm>
            <a:off x="8606093" y="45375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2" name="직사각형"/>
          <p:cNvSpPr/>
          <p:nvPr/>
        </p:nvSpPr>
        <p:spPr>
          <a:xfrm>
            <a:off x="8606093" y="4918596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3" name="직사각형"/>
          <p:cNvSpPr/>
          <p:nvPr/>
        </p:nvSpPr>
        <p:spPr>
          <a:xfrm>
            <a:off x="8606093" y="47280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4" name="직사각형"/>
          <p:cNvSpPr/>
          <p:nvPr/>
        </p:nvSpPr>
        <p:spPr>
          <a:xfrm>
            <a:off x="8606093" y="51090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5" name="직사각형"/>
          <p:cNvSpPr/>
          <p:nvPr/>
        </p:nvSpPr>
        <p:spPr>
          <a:xfrm>
            <a:off x="8606093" y="52995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6" name="직사각형"/>
          <p:cNvSpPr/>
          <p:nvPr/>
        </p:nvSpPr>
        <p:spPr>
          <a:xfrm>
            <a:off x="8606093" y="5490096"/>
            <a:ext cx="141693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7" name="직사각형"/>
          <p:cNvSpPr/>
          <p:nvPr/>
        </p:nvSpPr>
        <p:spPr>
          <a:xfrm>
            <a:off x="8815643" y="4347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8" name="직사각형"/>
          <p:cNvSpPr/>
          <p:nvPr/>
        </p:nvSpPr>
        <p:spPr>
          <a:xfrm>
            <a:off x="8815643" y="45375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9" name="직사각형"/>
          <p:cNvSpPr/>
          <p:nvPr/>
        </p:nvSpPr>
        <p:spPr>
          <a:xfrm>
            <a:off x="8815643" y="4918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0" name="직사각형"/>
          <p:cNvSpPr/>
          <p:nvPr/>
        </p:nvSpPr>
        <p:spPr>
          <a:xfrm>
            <a:off x="8815643" y="4728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1" name="직사각형"/>
          <p:cNvSpPr/>
          <p:nvPr/>
        </p:nvSpPr>
        <p:spPr>
          <a:xfrm>
            <a:off x="8815643" y="5109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2" name="직사각형"/>
          <p:cNvSpPr/>
          <p:nvPr/>
        </p:nvSpPr>
        <p:spPr>
          <a:xfrm>
            <a:off x="8815643" y="52995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3" name="직사각형"/>
          <p:cNvSpPr/>
          <p:nvPr/>
        </p:nvSpPr>
        <p:spPr>
          <a:xfrm>
            <a:off x="8815643" y="5490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4" name="직사각형"/>
          <p:cNvSpPr/>
          <p:nvPr/>
        </p:nvSpPr>
        <p:spPr>
          <a:xfrm>
            <a:off x="9025193" y="4347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5" name="직사각형"/>
          <p:cNvSpPr/>
          <p:nvPr/>
        </p:nvSpPr>
        <p:spPr>
          <a:xfrm>
            <a:off x="9025193" y="4537596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6" name="직사각형"/>
          <p:cNvSpPr/>
          <p:nvPr/>
        </p:nvSpPr>
        <p:spPr>
          <a:xfrm>
            <a:off x="9025193" y="4918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7" name="직사각형"/>
          <p:cNvSpPr/>
          <p:nvPr/>
        </p:nvSpPr>
        <p:spPr>
          <a:xfrm>
            <a:off x="9025193" y="47280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8" name="직사각형"/>
          <p:cNvSpPr/>
          <p:nvPr/>
        </p:nvSpPr>
        <p:spPr>
          <a:xfrm>
            <a:off x="9025193" y="51090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9" name="직사각형"/>
          <p:cNvSpPr/>
          <p:nvPr/>
        </p:nvSpPr>
        <p:spPr>
          <a:xfrm>
            <a:off x="9025193" y="5299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0" name="직사각형"/>
          <p:cNvSpPr/>
          <p:nvPr/>
        </p:nvSpPr>
        <p:spPr>
          <a:xfrm>
            <a:off x="9025193" y="5490096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1" name="직사각형"/>
          <p:cNvSpPr/>
          <p:nvPr/>
        </p:nvSpPr>
        <p:spPr>
          <a:xfrm>
            <a:off x="9234743" y="4347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2" name="직사각형"/>
          <p:cNvSpPr/>
          <p:nvPr/>
        </p:nvSpPr>
        <p:spPr>
          <a:xfrm>
            <a:off x="9234743" y="4537596"/>
            <a:ext cx="141694" cy="127288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3" name="직사각형"/>
          <p:cNvSpPr/>
          <p:nvPr/>
        </p:nvSpPr>
        <p:spPr>
          <a:xfrm>
            <a:off x="9234743" y="4918596"/>
            <a:ext cx="141694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4" name="직사각형"/>
          <p:cNvSpPr/>
          <p:nvPr/>
        </p:nvSpPr>
        <p:spPr>
          <a:xfrm>
            <a:off x="9234743" y="4728096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5" name="직사각형"/>
          <p:cNvSpPr/>
          <p:nvPr/>
        </p:nvSpPr>
        <p:spPr>
          <a:xfrm>
            <a:off x="9234743" y="5109096"/>
            <a:ext cx="141694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6" name="직사각형"/>
          <p:cNvSpPr/>
          <p:nvPr/>
        </p:nvSpPr>
        <p:spPr>
          <a:xfrm>
            <a:off x="9234743" y="5299596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7" name="직사각형"/>
          <p:cNvSpPr/>
          <p:nvPr/>
        </p:nvSpPr>
        <p:spPr>
          <a:xfrm>
            <a:off x="9234743" y="5490096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8" name="직사각형"/>
          <p:cNvSpPr/>
          <p:nvPr/>
        </p:nvSpPr>
        <p:spPr>
          <a:xfrm>
            <a:off x="9444293" y="4347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9" name="직사각형"/>
          <p:cNvSpPr/>
          <p:nvPr/>
        </p:nvSpPr>
        <p:spPr>
          <a:xfrm>
            <a:off x="9444293" y="45375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0" name="직사각형"/>
          <p:cNvSpPr/>
          <p:nvPr/>
        </p:nvSpPr>
        <p:spPr>
          <a:xfrm>
            <a:off x="9444293" y="4918596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1" name="직사각형"/>
          <p:cNvSpPr/>
          <p:nvPr/>
        </p:nvSpPr>
        <p:spPr>
          <a:xfrm>
            <a:off x="9444293" y="4728096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2" name="직사각형"/>
          <p:cNvSpPr/>
          <p:nvPr/>
        </p:nvSpPr>
        <p:spPr>
          <a:xfrm>
            <a:off x="9444293" y="5109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3" name="직사각형"/>
          <p:cNvSpPr/>
          <p:nvPr/>
        </p:nvSpPr>
        <p:spPr>
          <a:xfrm>
            <a:off x="9444293" y="52995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4" name="직사각형"/>
          <p:cNvSpPr/>
          <p:nvPr/>
        </p:nvSpPr>
        <p:spPr>
          <a:xfrm>
            <a:off x="9444293" y="5490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5" name="직사각형"/>
          <p:cNvSpPr/>
          <p:nvPr/>
        </p:nvSpPr>
        <p:spPr>
          <a:xfrm>
            <a:off x="9653843" y="4347096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6" name="직사각형"/>
          <p:cNvSpPr/>
          <p:nvPr/>
        </p:nvSpPr>
        <p:spPr>
          <a:xfrm>
            <a:off x="9653843" y="4537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7" name="직사각형"/>
          <p:cNvSpPr/>
          <p:nvPr/>
        </p:nvSpPr>
        <p:spPr>
          <a:xfrm>
            <a:off x="9653843" y="49185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8" name="직사각형"/>
          <p:cNvSpPr/>
          <p:nvPr/>
        </p:nvSpPr>
        <p:spPr>
          <a:xfrm>
            <a:off x="9653843" y="4728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9" name="직사각형"/>
          <p:cNvSpPr/>
          <p:nvPr/>
        </p:nvSpPr>
        <p:spPr>
          <a:xfrm>
            <a:off x="9653843" y="5109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0" name="직사각형"/>
          <p:cNvSpPr/>
          <p:nvPr/>
        </p:nvSpPr>
        <p:spPr>
          <a:xfrm>
            <a:off x="9653843" y="5299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1" name="직사각형"/>
          <p:cNvSpPr/>
          <p:nvPr/>
        </p:nvSpPr>
        <p:spPr>
          <a:xfrm>
            <a:off x="9653843" y="5490096"/>
            <a:ext cx="141694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2" name="직사각형"/>
          <p:cNvSpPr/>
          <p:nvPr/>
        </p:nvSpPr>
        <p:spPr>
          <a:xfrm>
            <a:off x="9863394" y="4347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3" name="직사각형"/>
          <p:cNvSpPr/>
          <p:nvPr/>
        </p:nvSpPr>
        <p:spPr>
          <a:xfrm>
            <a:off x="9863394" y="45375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4" name="직사각형"/>
          <p:cNvSpPr/>
          <p:nvPr/>
        </p:nvSpPr>
        <p:spPr>
          <a:xfrm>
            <a:off x="9863394" y="4918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5" name="직사각형"/>
          <p:cNvSpPr/>
          <p:nvPr/>
        </p:nvSpPr>
        <p:spPr>
          <a:xfrm>
            <a:off x="9863394" y="4728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6" name="직사각형"/>
          <p:cNvSpPr/>
          <p:nvPr/>
        </p:nvSpPr>
        <p:spPr>
          <a:xfrm>
            <a:off x="9863394" y="5109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7" name="직사각형"/>
          <p:cNvSpPr/>
          <p:nvPr/>
        </p:nvSpPr>
        <p:spPr>
          <a:xfrm>
            <a:off x="9863394" y="52995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8" name="직사각형"/>
          <p:cNvSpPr/>
          <p:nvPr/>
        </p:nvSpPr>
        <p:spPr>
          <a:xfrm>
            <a:off x="9863394" y="5490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9" name="화살표: 오른쪽 8"/>
          <p:cNvSpPr/>
          <p:nvPr/>
        </p:nvSpPr>
        <p:spPr>
          <a:xfrm>
            <a:off x="3909521" y="3283875"/>
            <a:ext cx="3092233" cy="53133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0" name="Purpose"/>
          <p:cNvSpPr txBox="1"/>
          <p:nvPr/>
        </p:nvSpPr>
        <p:spPr>
          <a:xfrm>
            <a:off x="3909521" y="2865936"/>
            <a:ext cx="282689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400" b="1">
                <a:solidFill>
                  <a:schemeClr val="accent1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rPr dirty="0" err="1"/>
              <a:t>목표별</a:t>
            </a:r>
            <a:r>
              <a:rPr dirty="0"/>
              <a:t> </a:t>
            </a:r>
            <a:r>
              <a:rPr dirty="0" err="1"/>
              <a:t>커밋표</a:t>
            </a:r>
            <a:r>
              <a:rPr dirty="0"/>
              <a:t> </a:t>
            </a:r>
            <a:r>
              <a:rPr dirty="0" err="1"/>
              <a:t>체크</a:t>
            </a:r>
            <a:endParaRPr dirty="0"/>
          </a:p>
        </p:txBody>
      </p:sp>
      <p:sp>
        <p:nvSpPr>
          <p:cNvPr id="821" name="직선 연결선 22"/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2" name="직사각형 23"/>
          <p:cNvSpPr/>
          <p:nvPr/>
        </p:nvSpPr>
        <p:spPr>
          <a:xfrm>
            <a:off x="265814" y="244548"/>
            <a:ext cx="720002" cy="720002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3" name="TextBox 24"/>
          <p:cNvSpPr txBox="1"/>
          <p:nvPr/>
        </p:nvSpPr>
        <p:spPr>
          <a:xfrm>
            <a:off x="535857" y="323244"/>
            <a:ext cx="167864" cy="54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E90CD-D199-4029-8ACA-25E176052251}"/>
              </a:ext>
            </a:extLst>
          </p:cNvPr>
          <p:cNvSpPr txBox="1"/>
          <p:nvPr/>
        </p:nvSpPr>
        <p:spPr>
          <a:xfrm>
            <a:off x="7184941" y="472059"/>
            <a:ext cx="247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 별로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38930F-BF9C-4DA8-986F-F0CD4523D049}"/>
              </a:ext>
            </a:extLst>
          </p:cNvPr>
          <p:cNvSpPr txBox="1"/>
          <p:nvPr/>
        </p:nvSpPr>
        <p:spPr>
          <a:xfrm>
            <a:off x="7505316" y="877634"/>
            <a:ext cx="247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5DCD0-492A-4EA3-9AF3-2415D56D14E4}"/>
              </a:ext>
            </a:extLst>
          </p:cNvPr>
          <p:cNvSpPr txBox="1"/>
          <p:nvPr/>
        </p:nvSpPr>
        <p:spPr>
          <a:xfrm>
            <a:off x="7514862" y="3368400"/>
            <a:ext cx="247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78A00-4332-40E7-B47C-1A97A49D7E28}"/>
              </a:ext>
            </a:extLst>
          </p:cNvPr>
          <p:cNvSpPr txBox="1"/>
          <p:nvPr/>
        </p:nvSpPr>
        <p:spPr>
          <a:xfrm>
            <a:off x="1154176" y="285864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계획을 위한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457EC1-4984-4CC9-B6C5-BEA9FA944E1B}"/>
              </a:ext>
            </a:extLst>
          </p:cNvPr>
          <p:cNvSpPr txBox="1"/>
          <p:nvPr/>
        </p:nvSpPr>
        <p:spPr>
          <a:xfrm>
            <a:off x="1154176" y="661752"/>
            <a:ext cx="1618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Todo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달성률표</a:t>
            </a:r>
            <a:r>
              <a:rPr lang="ko-KR" altLang="en-US" sz="1400" dirty="0"/>
              <a:t> 제공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직사각형 1"/>
          <p:cNvSpPr/>
          <p:nvPr/>
        </p:nvSpPr>
        <p:spPr>
          <a:xfrm>
            <a:off x="1251784" y="2616364"/>
            <a:ext cx="3921636" cy="2621335"/>
          </a:xfrm>
          <a:prstGeom prst="rect">
            <a:avLst/>
          </a:prstGeom>
          <a:solidFill>
            <a:schemeClr val="accent2">
              <a:alpha val="14603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F8E8E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23</a:t>
            </a:fld>
            <a:endParaRPr/>
          </a:p>
        </p:txBody>
      </p:sp>
      <p:sp>
        <p:nvSpPr>
          <p:cNvPr id="634" name="직사각형 1"/>
          <p:cNvSpPr/>
          <p:nvPr/>
        </p:nvSpPr>
        <p:spPr>
          <a:xfrm>
            <a:off x="1574121" y="2858819"/>
            <a:ext cx="3276963" cy="2046651"/>
          </a:xfrm>
          <a:prstGeom prst="rect">
            <a:avLst/>
          </a:prstGeom>
          <a:solidFill>
            <a:srgbClr val="FFFFFF">
              <a:alpha val="7618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5" name="7월"/>
          <p:cNvSpPr txBox="1"/>
          <p:nvPr/>
        </p:nvSpPr>
        <p:spPr>
          <a:xfrm>
            <a:off x="1940165" y="3061763"/>
            <a:ext cx="50220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7월</a:t>
            </a:r>
          </a:p>
        </p:txBody>
      </p:sp>
      <p:sp>
        <p:nvSpPr>
          <p:cNvPr id="636" name="직사각형"/>
          <p:cNvSpPr/>
          <p:nvPr/>
        </p:nvSpPr>
        <p:spPr>
          <a:xfrm>
            <a:off x="1992406" y="3437501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7" name="직사각형"/>
          <p:cNvSpPr/>
          <p:nvPr/>
        </p:nvSpPr>
        <p:spPr>
          <a:xfrm>
            <a:off x="1992406" y="3628001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8" name="직사각형"/>
          <p:cNvSpPr/>
          <p:nvPr/>
        </p:nvSpPr>
        <p:spPr>
          <a:xfrm>
            <a:off x="1992406" y="40090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9" name="직사각형"/>
          <p:cNvSpPr/>
          <p:nvPr/>
        </p:nvSpPr>
        <p:spPr>
          <a:xfrm>
            <a:off x="1992406" y="3818501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0" name="직사각형"/>
          <p:cNvSpPr/>
          <p:nvPr/>
        </p:nvSpPr>
        <p:spPr>
          <a:xfrm>
            <a:off x="1992406" y="41995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1" name="직사각형"/>
          <p:cNvSpPr/>
          <p:nvPr/>
        </p:nvSpPr>
        <p:spPr>
          <a:xfrm>
            <a:off x="1992406" y="4390001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2" name="직사각형"/>
          <p:cNvSpPr/>
          <p:nvPr/>
        </p:nvSpPr>
        <p:spPr>
          <a:xfrm>
            <a:off x="1992406" y="4580501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3" name="직사각형"/>
          <p:cNvSpPr/>
          <p:nvPr/>
        </p:nvSpPr>
        <p:spPr>
          <a:xfrm>
            <a:off x="2201956" y="34375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4" name="직사각형"/>
          <p:cNvSpPr/>
          <p:nvPr/>
        </p:nvSpPr>
        <p:spPr>
          <a:xfrm>
            <a:off x="2201956" y="36280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5" name="직사각형"/>
          <p:cNvSpPr/>
          <p:nvPr/>
        </p:nvSpPr>
        <p:spPr>
          <a:xfrm>
            <a:off x="2201956" y="40090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6" name="직사각형"/>
          <p:cNvSpPr/>
          <p:nvPr/>
        </p:nvSpPr>
        <p:spPr>
          <a:xfrm>
            <a:off x="2201956" y="3818501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7" name="직사각형"/>
          <p:cNvSpPr/>
          <p:nvPr/>
        </p:nvSpPr>
        <p:spPr>
          <a:xfrm>
            <a:off x="2201956" y="4199501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8" name="직사각형"/>
          <p:cNvSpPr/>
          <p:nvPr/>
        </p:nvSpPr>
        <p:spPr>
          <a:xfrm>
            <a:off x="2201956" y="43900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9" name="직사각형"/>
          <p:cNvSpPr/>
          <p:nvPr/>
        </p:nvSpPr>
        <p:spPr>
          <a:xfrm>
            <a:off x="2201956" y="45805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0" name="직사각형"/>
          <p:cNvSpPr/>
          <p:nvPr/>
        </p:nvSpPr>
        <p:spPr>
          <a:xfrm>
            <a:off x="2411506" y="3437500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1" name="직사각형"/>
          <p:cNvSpPr/>
          <p:nvPr/>
        </p:nvSpPr>
        <p:spPr>
          <a:xfrm>
            <a:off x="2411506" y="3628000"/>
            <a:ext cx="141693" cy="127288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2" name="직사각형"/>
          <p:cNvSpPr/>
          <p:nvPr/>
        </p:nvSpPr>
        <p:spPr>
          <a:xfrm>
            <a:off x="2411506" y="4009000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3" name="직사각형"/>
          <p:cNvSpPr/>
          <p:nvPr/>
        </p:nvSpPr>
        <p:spPr>
          <a:xfrm>
            <a:off x="2411506" y="3818500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4" name="직사각형"/>
          <p:cNvSpPr/>
          <p:nvPr/>
        </p:nvSpPr>
        <p:spPr>
          <a:xfrm>
            <a:off x="2411506" y="4199500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5" name="직사각형"/>
          <p:cNvSpPr/>
          <p:nvPr/>
        </p:nvSpPr>
        <p:spPr>
          <a:xfrm>
            <a:off x="2411506" y="43900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6" name="직사각형"/>
          <p:cNvSpPr/>
          <p:nvPr/>
        </p:nvSpPr>
        <p:spPr>
          <a:xfrm>
            <a:off x="2411506" y="45805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7" name="직사각형"/>
          <p:cNvSpPr/>
          <p:nvPr/>
        </p:nvSpPr>
        <p:spPr>
          <a:xfrm>
            <a:off x="2621056" y="3437501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8" name="직사각형"/>
          <p:cNvSpPr/>
          <p:nvPr/>
        </p:nvSpPr>
        <p:spPr>
          <a:xfrm>
            <a:off x="2621056" y="3628001"/>
            <a:ext cx="141693" cy="12728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9" name="직사각형"/>
          <p:cNvSpPr/>
          <p:nvPr/>
        </p:nvSpPr>
        <p:spPr>
          <a:xfrm>
            <a:off x="2621056" y="4009001"/>
            <a:ext cx="141693" cy="127287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0" name="직사각형"/>
          <p:cNvSpPr/>
          <p:nvPr/>
        </p:nvSpPr>
        <p:spPr>
          <a:xfrm>
            <a:off x="2621056" y="3818501"/>
            <a:ext cx="141693" cy="127287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1" name="직사각형"/>
          <p:cNvSpPr/>
          <p:nvPr/>
        </p:nvSpPr>
        <p:spPr>
          <a:xfrm>
            <a:off x="2621056" y="4199501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2" name="직사각형"/>
          <p:cNvSpPr/>
          <p:nvPr/>
        </p:nvSpPr>
        <p:spPr>
          <a:xfrm>
            <a:off x="2621056" y="4390001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3" name="직사각형"/>
          <p:cNvSpPr/>
          <p:nvPr/>
        </p:nvSpPr>
        <p:spPr>
          <a:xfrm>
            <a:off x="2621056" y="4580501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4" name="직사각형"/>
          <p:cNvSpPr/>
          <p:nvPr/>
        </p:nvSpPr>
        <p:spPr>
          <a:xfrm>
            <a:off x="2830606" y="34375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5" name="직사각형"/>
          <p:cNvSpPr/>
          <p:nvPr/>
        </p:nvSpPr>
        <p:spPr>
          <a:xfrm>
            <a:off x="2830606" y="3628001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6" name="직사각형"/>
          <p:cNvSpPr/>
          <p:nvPr/>
        </p:nvSpPr>
        <p:spPr>
          <a:xfrm>
            <a:off x="2830606" y="4009001"/>
            <a:ext cx="141693" cy="12728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7" name="직사각형"/>
          <p:cNvSpPr/>
          <p:nvPr/>
        </p:nvSpPr>
        <p:spPr>
          <a:xfrm>
            <a:off x="2830606" y="3818501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8" name="직사각형"/>
          <p:cNvSpPr/>
          <p:nvPr/>
        </p:nvSpPr>
        <p:spPr>
          <a:xfrm>
            <a:off x="2830606" y="4199501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9" name="직사각형"/>
          <p:cNvSpPr/>
          <p:nvPr/>
        </p:nvSpPr>
        <p:spPr>
          <a:xfrm>
            <a:off x="2830606" y="43900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0" name="직사각형"/>
          <p:cNvSpPr/>
          <p:nvPr/>
        </p:nvSpPr>
        <p:spPr>
          <a:xfrm>
            <a:off x="2830606" y="4580501"/>
            <a:ext cx="141693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1" name="직사각형"/>
          <p:cNvSpPr/>
          <p:nvPr/>
        </p:nvSpPr>
        <p:spPr>
          <a:xfrm>
            <a:off x="4297456" y="34375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2" name="직사각형"/>
          <p:cNvSpPr/>
          <p:nvPr/>
        </p:nvSpPr>
        <p:spPr>
          <a:xfrm>
            <a:off x="4297456" y="36280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3" name="직사각형"/>
          <p:cNvSpPr/>
          <p:nvPr/>
        </p:nvSpPr>
        <p:spPr>
          <a:xfrm>
            <a:off x="4297456" y="40090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4" name="직사각형"/>
          <p:cNvSpPr/>
          <p:nvPr/>
        </p:nvSpPr>
        <p:spPr>
          <a:xfrm>
            <a:off x="4297456" y="38185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5" name="직사각형"/>
          <p:cNvSpPr/>
          <p:nvPr/>
        </p:nvSpPr>
        <p:spPr>
          <a:xfrm>
            <a:off x="4297456" y="41995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6" name="직사각형"/>
          <p:cNvSpPr/>
          <p:nvPr/>
        </p:nvSpPr>
        <p:spPr>
          <a:xfrm>
            <a:off x="4297456" y="43900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7" name="직사각형"/>
          <p:cNvSpPr/>
          <p:nvPr/>
        </p:nvSpPr>
        <p:spPr>
          <a:xfrm>
            <a:off x="4297456" y="45805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8" name="8월"/>
          <p:cNvSpPr txBox="1"/>
          <p:nvPr/>
        </p:nvSpPr>
        <p:spPr>
          <a:xfrm>
            <a:off x="2587865" y="3061763"/>
            <a:ext cx="39426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8월</a:t>
            </a:r>
          </a:p>
        </p:txBody>
      </p:sp>
      <p:sp>
        <p:nvSpPr>
          <p:cNvPr id="679" name="10월"/>
          <p:cNvSpPr txBox="1"/>
          <p:nvPr/>
        </p:nvSpPr>
        <p:spPr>
          <a:xfrm>
            <a:off x="4090781" y="3061763"/>
            <a:ext cx="50220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/>
            </a:lvl1pPr>
          </a:lstStyle>
          <a:p>
            <a:r>
              <a:rPr dirty="0"/>
              <a:t>1</a:t>
            </a:r>
            <a:r>
              <a:rPr lang="en-US" dirty="0"/>
              <a:t>0</a:t>
            </a:r>
            <a:r>
              <a:rPr dirty="0"/>
              <a:t>월</a:t>
            </a:r>
          </a:p>
        </p:txBody>
      </p:sp>
      <p:sp>
        <p:nvSpPr>
          <p:cNvPr id="680" name="9월"/>
          <p:cNvSpPr txBox="1"/>
          <p:nvPr/>
        </p:nvSpPr>
        <p:spPr>
          <a:xfrm>
            <a:off x="3330815" y="3061763"/>
            <a:ext cx="39857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9월</a:t>
            </a:r>
          </a:p>
        </p:txBody>
      </p:sp>
      <p:sp>
        <p:nvSpPr>
          <p:cNvPr id="707" name="직사각형"/>
          <p:cNvSpPr/>
          <p:nvPr/>
        </p:nvSpPr>
        <p:spPr>
          <a:xfrm>
            <a:off x="3040156" y="3437501"/>
            <a:ext cx="141694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8" name="직사각형"/>
          <p:cNvSpPr/>
          <p:nvPr/>
        </p:nvSpPr>
        <p:spPr>
          <a:xfrm>
            <a:off x="3040156" y="36280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9" name="직사각형"/>
          <p:cNvSpPr/>
          <p:nvPr/>
        </p:nvSpPr>
        <p:spPr>
          <a:xfrm>
            <a:off x="3040156" y="40090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0" name="직사각형"/>
          <p:cNvSpPr/>
          <p:nvPr/>
        </p:nvSpPr>
        <p:spPr>
          <a:xfrm>
            <a:off x="3040156" y="38185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1" name="직사각형"/>
          <p:cNvSpPr/>
          <p:nvPr/>
        </p:nvSpPr>
        <p:spPr>
          <a:xfrm>
            <a:off x="3040156" y="41995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2" name="직사각형"/>
          <p:cNvSpPr/>
          <p:nvPr/>
        </p:nvSpPr>
        <p:spPr>
          <a:xfrm>
            <a:off x="3040156" y="4390001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3" name="직사각형"/>
          <p:cNvSpPr/>
          <p:nvPr/>
        </p:nvSpPr>
        <p:spPr>
          <a:xfrm>
            <a:off x="3040156" y="45805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4" name="직사각형"/>
          <p:cNvSpPr/>
          <p:nvPr/>
        </p:nvSpPr>
        <p:spPr>
          <a:xfrm>
            <a:off x="3249706" y="34375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5" name="직사각형"/>
          <p:cNvSpPr/>
          <p:nvPr/>
        </p:nvSpPr>
        <p:spPr>
          <a:xfrm>
            <a:off x="3249706" y="36280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6" name="직사각형"/>
          <p:cNvSpPr/>
          <p:nvPr/>
        </p:nvSpPr>
        <p:spPr>
          <a:xfrm>
            <a:off x="3249706" y="40090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7" name="직사각형"/>
          <p:cNvSpPr/>
          <p:nvPr/>
        </p:nvSpPr>
        <p:spPr>
          <a:xfrm>
            <a:off x="3249706" y="3818501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8" name="직사각형"/>
          <p:cNvSpPr/>
          <p:nvPr/>
        </p:nvSpPr>
        <p:spPr>
          <a:xfrm>
            <a:off x="3249706" y="4199501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9" name="직사각형"/>
          <p:cNvSpPr/>
          <p:nvPr/>
        </p:nvSpPr>
        <p:spPr>
          <a:xfrm>
            <a:off x="3249706" y="43900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0" name="직사각형"/>
          <p:cNvSpPr/>
          <p:nvPr/>
        </p:nvSpPr>
        <p:spPr>
          <a:xfrm>
            <a:off x="3249706" y="45805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1" name="직사각형"/>
          <p:cNvSpPr/>
          <p:nvPr/>
        </p:nvSpPr>
        <p:spPr>
          <a:xfrm>
            <a:off x="3459256" y="3437501"/>
            <a:ext cx="141694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2" name="직사각형"/>
          <p:cNvSpPr/>
          <p:nvPr/>
        </p:nvSpPr>
        <p:spPr>
          <a:xfrm>
            <a:off x="3459256" y="3628001"/>
            <a:ext cx="141694" cy="127287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3" name="직사각형"/>
          <p:cNvSpPr/>
          <p:nvPr/>
        </p:nvSpPr>
        <p:spPr>
          <a:xfrm>
            <a:off x="3459256" y="4009000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4" name="직사각형"/>
          <p:cNvSpPr/>
          <p:nvPr/>
        </p:nvSpPr>
        <p:spPr>
          <a:xfrm>
            <a:off x="3459256" y="3818500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5" name="직사각형"/>
          <p:cNvSpPr/>
          <p:nvPr/>
        </p:nvSpPr>
        <p:spPr>
          <a:xfrm>
            <a:off x="3459256" y="4199500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6" name="직사각형"/>
          <p:cNvSpPr/>
          <p:nvPr/>
        </p:nvSpPr>
        <p:spPr>
          <a:xfrm>
            <a:off x="3459256" y="43900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7" name="직사각형"/>
          <p:cNvSpPr/>
          <p:nvPr/>
        </p:nvSpPr>
        <p:spPr>
          <a:xfrm>
            <a:off x="3459256" y="45805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8" name="직사각형"/>
          <p:cNvSpPr/>
          <p:nvPr/>
        </p:nvSpPr>
        <p:spPr>
          <a:xfrm>
            <a:off x="3668806" y="34375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9" name="직사각형"/>
          <p:cNvSpPr/>
          <p:nvPr/>
        </p:nvSpPr>
        <p:spPr>
          <a:xfrm>
            <a:off x="3668806" y="3628001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0" name="직사각형"/>
          <p:cNvSpPr/>
          <p:nvPr/>
        </p:nvSpPr>
        <p:spPr>
          <a:xfrm>
            <a:off x="3668806" y="4009001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1" name="직사각형"/>
          <p:cNvSpPr/>
          <p:nvPr/>
        </p:nvSpPr>
        <p:spPr>
          <a:xfrm>
            <a:off x="3668806" y="3818501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2" name="직사각형"/>
          <p:cNvSpPr/>
          <p:nvPr/>
        </p:nvSpPr>
        <p:spPr>
          <a:xfrm>
            <a:off x="3668806" y="41995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3" name="직사각형"/>
          <p:cNvSpPr/>
          <p:nvPr/>
        </p:nvSpPr>
        <p:spPr>
          <a:xfrm>
            <a:off x="3668806" y="43900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4" name="직사각형"/>
          <p:cNvSpPr/>
          <p:nvPr/>
        </p:nvSpPr>
        <p:spPr>
          <a:xfrm>
            <a:off x="3668806" y="45805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5" name="직사각형"/>
          <p:cNvSpPr/>
          <p:nvPr/>
        </p:nvSpPr>
        <p:spPr>
          <a:xfrm>
            <a:off x="3878356" y="34375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6" name="직사각형"/>
          <p:cNvSpPr/>
          <p:nvPr/>
        </p:nvSpPr>
        <p:spPr>
          <a:xfrm>
            <a:off x="3878356" y="36280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7" name="직사각형"/>
          <p:cNvSpPr/>
          <p:nvPr/>
        </p:nvSpPr>
        <p:spPr>
          <a:xfrm>
            <a:off x="3878356" y="4009001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8" name="직사각형"/>
          <p:cNvSpPr/>
          <p:nvPr/>
        </p:nvSpPr>
        <p:spPr>
          <a:xfrm>
            <a:off x="3878356" y="38185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9" name="직사각형"/>
          <p:cNvSpPr/>
          <p:nvPr/>
        </p:nvSpPr>
        <p:spPr>
          <a:xfrm>
            <a:off x="3878356" y="41995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0" name="직사각형"/>
          <p:cNvSpPr/>
          <p:nvPr/>
        </p:nvSpPr>
        <p:spPr>
          <a:xfrm>
            <a:off x="3878356" y="43900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1" name="직사각형"/>
          <p:cNvSpPr/>
          <p:nvPr/>
        </p:nvSpPr>
        <p:spPr>
          <a:xfrm>
            <a:off x="3878356" y="4580501"/>
            <a:ext cx="141694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2" name="직사각형"/>
          <p:cNvSpPr/>
          <p:nvPr/>
        </p:nvSpPr>
        <p:spPr>
          <a:xfrm>
            <a:off x="4087905" y="3437501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3" name="직사각형"/>
          <p:cNvSpPr/>
          <p:nvPr/>
        </p:nvSpPr>
        <p:spPr>
          <a:xfrm>
            <a:off x="4087905" y="3628001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4" name="직사각형"/>
          <p:cNvSpPr/>
          <p:nvPr/>
        </p:nvSpPr>
        <p:spPr>
          <a:xfrm>
            <a:off x="4087905" y="4009001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5" name="직사각형"/>
          <p:cNvSpPr/>
          <p:nvPr/>
        </p:nvSpPr>
        <p:spPr>
          <a:xfrm>
            <a:off x="4087905" y="3818501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6" name="직사각형"/>
          <p:cNvSpPr/>
          <p:nvPr/>
        </p:nvSpPr>
        <p:spPr>
          <a:xfrm>
            <a:off x="4087905" y="4199501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7" name="직사각형"/>
          <p:cNvSpPr/>
          <p:nvPr/>
        </p:nvSpPr>
        <p:spPr>
          <a:xfrm>
            <a:off x="4087905" y="43900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8" name="직사각형"/>
          <p:cNvSpPr/>
          <p:nvPr/>
        </p:nvSpPr>
        <p:spPr>
          <a:xfrm>
            <a:off x="4087905" y="45805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21" name="직선 연결선 22"/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2" name="직사각형 23"/>
          <p:cNvSpPr/>
          <p:nvPr/>
        </p:nvSpPr>
        <p:spPr>
          <a:xfrm>
            <a:off x="265814" y="244548"/>
            <a:ext cx="720002" cy="720002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3" name="TextBox 24"/>
          <p:cNvSpPr txBox="1"/>
          <p:nvPr/>
        </p:nvSpPr>
        <p:spPr>
          <a:xfrm>
            <a:off x="535857" y="323244"/>
            <a:ext cx="167864" cy="54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E90CD-D199-4029-8ACA-25E176052251}"/>
              </a:ext>
            </a:extLst>
          </p:cNvPr>
          <p:cNvSpPr txBox="1"/>
          <p:nvPr/>
        </p:nvSpPr>
        <p:spPr>
          <a:xfrm>
            <a:off x="1203100" y="2148293"/>
            <a:ext cx="302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 별로 </a:t>
            </a:r>
            <a:r>
              <a:rPr lang="ko-KR" altLang="en-US" dirty="0" err="1"/>
              <a:t>달성률을</a:t>
            </a:r>
            <a:r>
              <a:rPr lang="ko-KR" altLang="en-US" dirty="0"/>
              <a:t> 체크한다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F585B5-8295-4CD1-A16A-FA45D6C7EA1E}"/>
              </a:ext>
            </a:extLst>
          </p:cNvPr>
          <p:cNvSpPr/>
          <p:nvPr/>
        </p:nvSpPr>
        <p:spPr>
          <a:xfrm>
            <a:off x="6270172" y="1801200"/>
            <a:ext cx="848894" cy="848894"/>
          </a:xfrm>
          <a:prstGeom prst="rect">
            <a:avLst/>
          </a:prstGeom>
          <a:solidFill>
            <a:srgbClr val="E95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E126EB3E-845B-4544-8DBE-8EA1A9D0BD36}"/>
              </a:ext>
            </a:extLst>
          </p:cNvPr>
          <p:cNvSpPr/>
          <p:nvPr/>
        </p:nvSpPr>
        <p:spPr>
          <a:xfrm>
            <a:off x="6270172" y="2918895"/>
            <a:ext cx="848894" cy="8488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B98F98A8-756D-458A-89A3-ABF503DE2924}"/>
              </a:ext>
            </a:extLst>
          </p:cNvPr>
          <p:cNvSpPr/>
          <p:nvPr/>
        </p:nvSpPr>
        <p:spPr>
          <a:xfrm>
            <a:off x="6270172" y="3991613"/>
            <a:ext cx="848894" cy="8488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0A59177-4B79-4BDA-8376-2DB730E9093A}"/>
              </a:ext>
            </a:extLst>
          </p:cNvPr>
          <p:cNvSpPr/>
          <p:nvPr/>
        </p:nvSpPr>
        <p:spPr>
          <a:xfrm>
            <a:off x="6270172" y="5064331"/>
            <a:ext cx="848894" cy="8488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70BB33-B4ED-4A50-8280-1AAC7C43CFE6}"/>
              </a:ext>
            </a:extLst>
          </p:cNvPr>
          <p:cNvSpPr txBox="1"/>
          <p:nvPr/>
        </p:nvSpPr>
        <p:spPr>
          <a:xfrm>
            <a:off x="7422431" y="1976230"/>
            <a:ext cx="3504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하루 계획 중 </a:t>
            </a:r>
            <a:r>
              <a:rPr lang="en-US" altLang="ko-KR" sz="2400" dirty="0"/>
              <a:t>100% </a:t>
            </a:r>
            <a:r>
              <a:rPr lang="ko-KR" altLang="en-US" sz="2400" dirty="0"/>
              <a:t>달성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0EE069D-3F43-40EC-B165-9F1CDAB7E66B}"/>
              </a:ext>
            </a:extLst>
          </p:cNvPr>
          <p:cNvSpPr txBox="1"/>
          <p:nvPr/>
        </p:nvSpPr>
        <p:spPr>
          <a:xfrm>
            <a:off x="7422431" y="3091118"/>
            <a:ext cx="3917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하루 계획 중 </a:t>
            </a:r>
            <a:r>
              <a:rPr lang="en-US" altLang="ko-KR" sz="2400" dirty="0"/>
              <a:t>75% </a:t>
            </a:r>
            <a:r>
              <a:rPr lang="ko-KR" altLang="en-US" sz="2400" dirty="0"/>
              <a:t>이상 달성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8D31775-7A5F-41C1-9A72-7EBC40353DA6}"/>
              </a:ext>
            </a:extLst>
          </p:cNvPr>
          <p:cNvSpPr txBox="1"/>
          <p:nvPr/>
        </p:nvSpPr>
        <p:spPr>
          <a:xfrm>
            <a:off x="7422431" y="4177810"/>
            <a:ext cx="4183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하루 계획 중 </a:t>
            </a:r>
            <a:r>
              <a:rPr lang="en-US" altLang="ko-KR" sz="2400" dirty="0"/>
              <a:t>50% </a:t>
            </a:r>
            <a:r>
              <a:rPr lang="ko-KR" altLang="en-US" sz="2400" dirty="0"/>
              <a:t>이상 달성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F158407-C45F-4524-A5EB-C8312DC62B78}"/>
              </a:ext>
            </a:extLst>
          </p:cNvPr>
          <p:cNvSpPr txBox="1"/>
          <p:nvPr/>
        </p:nvSpPr>
        <p:spPr>
          <a:xfrm>
            <a:off x="7475684" y="5237699"/>
            <a:ext cx="3741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하루 계획 중 </a:t>
            </a:r>
            <a:r>
              <a:rPr lang="en-US" altLang="ko-KR" sz="2400" dirty="0"/>
              <a:t>25% </a:t>
            </a:r>
            <a:r>
              <a:rPr lang="ko-KR" altLang="en-US" sz="2400" dirty="0"/>
              <a:t>이상 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8F9D7-B00C-4A71-9B11-920C57AB6F73}"/>
              </a:ext>
            </a:extLst>
          </p:cNvPr>
          <p:cNvSpPr txBox="1"/>
          <p:nvPr/>
        </p:nvSpPr>
        <p:spPr>
          <a:xfrm>
            <a:off x="1154176" y="285864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계획을 위한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BC552-611C-4344-8D2B-3E3B45912A6F}"/>
              </a:ext>
            </a:extLst>
          </p:cNvPr>
          <p:cNvSpPr txBox="1"/>
          <p:nvPr/>
        </p:nvSpPr>
        <p:spPr>
          <a:xfrm>
            <a:off x="1154176" y="661752"/>
            <a:ext cx="2323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Todo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달성률표</a:t>
            </a:r>
            <a:r>
              <a:rPr lang="ko-KR" altLang="en-US" sz="1400" dirty="0"/>
              <a:t> 상세 기능 설명</a:t>
            </a:r>
          </a:p>
        </p:txBody>
      </p:sp>
    </p:spTree>
    <p:extLst>
      <p:ext uri="{BB962C8B-B14F-4D97-AF65-F5344CB8AC3E}">
        <p14:creationId xmlns:p14="http://schemas.microsoft.com/office/powerpoint/2010/main" val="2084376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9809" y="660755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1038934" y="4625973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073FBF46-3482-41B4-828D-91F909C17C3B}"/>
              </a:ext>
            </a:extLst>
          </p:cNvPr>
          <p:cNvSpPr/>
          <p:nvPr/>
        </p:nvSpPr>
        <p:spPr>
          <a:xfrm>
            <a:off x="1848624" y="1552654"/>
            <a:ext cx="2542506" cy="1067893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내 계획은 공개되지 </a:t>
            </a:r>
            <a:endParaRPr lang="en-US" altLang="ko-KR" sz="1600" dirty="0"/>
          </a:p>
          <a:p>
            <a:pPr algn="ctr"/>
            <a:r>
              <a:rPr lang="ko-KR" altLang="en-US" sz="1600" dirty="0"/>
              <a:t>않았으면 좋겠는데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C54DD5F4-8880-4C8A-8104-1C3C3C690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504" y="3246517"/>
            <a:ext cx="1289794" cy="1289794"/>
          </a:xfrm>
          <a:prstGeom prst="rect">
            <a:avLst/>
          </a:prstGeom>
        </p:spPr>
      </p:pic>
      <p:sp>
        <p:nvSpPr>
          <p:cNvPr id="73" name="Purpose">
            <a:extLst>
              <a:ext uri="{FF2B5EF4-FFF2-40B4-BE49-F238E27FC236}">
                <a16:creationId xmlns:a16="http://schemas.microsoft.com/office/drawing/2014/main" id="{B1F98D18-BF5F-4F37-8A2B-594C8F19FA75}"/>
              </a:ext>
            </a:extLst>
          </p:cNvPr>
          <p:cNvSpPr txBox="1"/>
          <p:nvPr/>
        </p:nvSpPr>
        <p:spPr>
          <a:xfrm>
            <a:off x="3050232" y="3376856"/>
            <a:ext cx="162800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800" dirty="0"/>
              <a:t>조회 설정</a:t>
            </a:r>
            <a:endParaRPr sz="28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A9714B-5264-4774-BB6C-748527AD1E19}"/>
              </a:ext>
            </a:extLst>
          </p:cNvPr>
          <p:cNvCxnSpPr>
            <a:cxnSpLocks/>
          </p:cNvCxnSpPr>
          <p:nvPr/>
        </p:nvCxnSpPr>
        <p:spPr>
          <a:xfrm>
            <a:off x="3133725" y="3900076"/>
            <a:ext cx="1666875" cy="0"/>
          </a:xfrm>
          <a:prstGeom prst="straightConnector1">
            <a:avLst/>
          </a:prstGeom>
          <a:ln w="38100">
            <a:solidFill>
              <a:srgbClr val="ED63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FB92233-E2C2-45D2-9734-D2B0646EFD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34" y="2643586"/>
            <a:ext cx="1892727" cy="18927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912B42-78AD-4BB4-B296-0CB0CAFF61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67" y="1581918"/>
            <a:ext cx="513547" cy="5135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AC34C1-7009-4ABD-8681-33A40197A9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598" y="2499146"/>
            <a:ext cx="766885" cy="7668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838502-B388-4020-AE08-167D94434FEE}"/>
              </a:ext>
            </a:extLst>
          </p:cNvPr>
          <p:cNvSpPr/>
          <p:nvPr/>
        </p:nvSpPr>
        <p:spPr>
          <a:xfrm>
            <a:off x="8314195" y="1523972"/>
            <a:ext cx="2990850" cy="1142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720D9B4-B9A6-4338-9424-C5F4C0C116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331" y="3369496"/>
            <a:ext cx="729391" cy="72939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E28AA02-2FB5-4CAE-A72B-7536129B9E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943" y="3369495"/>
            <a:ext cx="729391" cy="72939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2134055-E782-411C-AD61-2C05F3E869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555" y="3376790"/>
            <a:ext cx="729391" cy="72939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198EAA-A414-46F7-BDA4-1DC83DDAA228}"/>
              </a:ext>
            </a:extLst>
          </p:cNvPr>
          <p:cNvSpPr/>
          <p:nvPr/>
        </p:nvSpPr>
        <p:spPr>
          <a:xfrm>
            <a:off x="8327178" y="2998903"/>
            <a:ext cx="2990850" cy="1142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CA01BB8-4DB8-4E5B-879E-AF080D34F0C8}"/>
              </a:ext>
            </a:extLst>
          </p:cNvPr>
          <p:cNvCxnSpPr>
            <a:cxnSpLocks/>
          </p:cNvCxnSpPr>
          <p:nvPr/>
        </p:nvCxnSpPr>
        <p:spPr>
          <a:xfrm flipV="1">
            <a:off x="6362452" y="3770168"/>
            <a:ext cx="1676648" cy="8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FBF3EE1-F669-4564-A6BD-A4589A048CBE}"/>
              </a:ext>
            </a:extLst>
          </p:cNvPr>
          <p:cNvCxnSpPr>
            <a:cxnSpLocks/>
          </p:cNvCxnSpPr>
          <p:nvPr/>
        </p:nvCxnSpPr>
        <p:spPr>
          <a:xfrm>
            <a:off x="5975908" y="377844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8A3E256-1D70-4DED-957E-B7B8A662E7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330" y="1581918"/>
            <a:ext cx="513547" cy="51354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CDFAD42-6731-44E2-B15B-4A9CC75C91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877" y="1581918"/>
            <a:ext cx="513547" cy="5135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D50146A-E737-4DE8-95FC-AE87121167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424" y="1581914"/>
            <a:ext cx="513547" cy="51354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E73E2B16-8B4E-4F94-BA47-FDA50D06AD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602" y="1581910"/>
            <a:ext cx="513547" cy="51354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BAA79D6-B94A-431E-8E07-83EB909876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67" y="2155735"/>
            <a:ext cx="513547" cy="51354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B18C3FB7-B196-4B70-9970-62CAC85038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330" y="2155735"/>
            <a:ext cx="513547" cy="513547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6DC250D6-AA20-44C6-89BD-892B1C2552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877" y="2155735"/>
            <a:ext cx="513547" cy="51354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413CEB2A-1C3E-4402-892A-991DA3BDB6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424" y="2155731"/>
            <a:ext cx="513547" cy="513547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01EA75BD-01FC-4545-AE67-9B0DF9CA7B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602" y="2155727"/>
            <a:ext cx="513547" cy="513547"/>
          </a:xfrm>
          <a:prstGeom prst="rect">
            <a:avLst/>
          </a:prstGeom>
        </p:spPr>
      </p:pic>
      <p:sp>
        <p:nvSpPr>
          <p:cNvPr id="76" name="Purpose">
            <a:extLst>
              <a:ext uri="{FF2B5EF4-FFF2-40B4-BE49-F238E27FC236}">
                <a16:creationId xmlns:a16="http://schemas.microsoft.com/office/drawing/2014/main" id="{EFFDCD0B-8BE6-493C-8E0A-D44E0ABB8F24}"/>
              </a:ext>
            </a:extLst>
          </p:cNvPr>
          <p:cNvSpPr txBox="1"/>
          <p:nvPr/>
        </p:nvSpPr>
        <p:spPr>
          <a:xfrm>
            <a:off x="6328476" y="1773773"/>
            <a:ext cx="118878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000" dirty="0"/>
              <a:t>전체 공개</a:t>
            </a:r>
            <a:endParaRPr sz="2000" dirty="0"/>
          </a:p>
        </p:txBody>
      </p:sp>
      <p:sp>
        <p:nvSpPr>
          <p:cNvPr id="88" name="Purpose">
            <a:extLst>
              <a:ext uri="{FF2B5EF4-FFF2-40B4-BE49-F238E27FC236}">
                <a16:creationId xmlns:a16="http://schemas.microsoft.com/office/drawing/2014/main" id="{C8717A9F-F021-4B4C-9BB2-F0C5EEE58609}"/>
              </a:ext>
            </a:extLst>
          </p:cNvPr>
          <p:cNvSpPr txBox="1"/>
          <p:nvPr/>
        </p:nvSpPr>
        <p:spPr>
          <a:xfrm>
            <a:off x="6322798" y="3321274"/>
            <a:ext cx="144526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000" dirty="0" err="1"/>
              <a:t>팔로우</a:t>
            </a:r>
            <a:r>
              <a:rPr lang="ko-KR" altLang="en-US" sz="2000" dirty="0"/>
              <a:t> 공개</a:t>
            </a:r>
            <a:endParaRPr sz="2000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5B8325D-2765-412C-A0C2-0EACBF4592E7}"/>
              </a:ext>
            </a:extLst>
          </p:cNvPr>
          <p:cNvCxnSpPr>
            <a:cxnSpLocks/>
          </p:cNvCxnSpPr>
          <p:nvPr/>
        </p:nvCxnSpPr>
        <p:spPr>
          <a:xfrm>
            <a:off x="6352626" y="2216774"/>
            <a:ext cx="16197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1FB30C-396C-40AF-89DA-42964C50B65F}"/>
              </a:ext>
            </a:extLst>
          </p:cNvPr>
          <p:cNvCxnSpPr>
            <a:cxnSpLocks/>
          </p:cNvCxnSpPr>
          <p:nvPr/>
        </p:nvCxnSpPr>
        <p:spPr>
          <a:xfrm flipV="1">
            <a:off x="6362545" y="5470871"/>
            <a:ext cx="1676648" cy="8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그림 106">
            <a:extLst>
              <a:ext uri="{FF2B5EF4-FFF2-40B4-BE49-F238E27FC236}">
                <a16:creationId xmlns:a16="http://schemas.microsoft.com/office/drawing/2014/main" id="{2FE4C1E6-10A9-49C5-9606-3C657F0F91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722" y="5009581"/>
            <a:ext cx="929855" cy="929855"/>
          </a:xfrm>
          <a:prstGeom prst="rect">
            <a:avLst/>
          </a:prstGeom>
        </p:spPr>
      </p:pic>
      <p:sp>
        <p:nvSpPr>
          <p:cNvPr id="99" name="Purpose">
            <a:extLst>
              <a:ext uri="{FF2B5EF4-FFF2-40B4-BE49-F238E27FC236}">
                <a16:creationId xmlns:a16="http://schemas.microsoft.com/office/drawing/2014/main" id="{86364D03-D37C-4DE3-9210-97D1F443F947}"/>
              </a:ext>
            </a:extLst>
          </p:cNvPr>
          <p:cNvSpPr txBox="1"/>
          <p:nvPr/>
        </p:nvSpPr>
        <p:spPr>
          <a:xfrm>
            <a:off x="6322891" y="5021977"/>
            <a:ext cx="118878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000" dirty="0"/>
              <a:t>공개 안함</a:t>
            </a:r>
            <a:endParaRPr sz="2000" dirty="0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4610480C-7F13-4E81-BF82-C56001F5245A}"/>
              </a:ext>
            </a:extLst>
          </p:cNvPr>
          <p:cNvSpPr/>
          <p:nvPr/>
        </p:nvSpPr>
        <p:spPr>
          <a:xfrm>
            <a:off x="8246511" y="1428750"/>
            <a:ext cx="2932278" cy="1381121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7C0360EC-0C4B-42FC-BCFD-2CBE6D634235}"/>
              </a:ext>
            </a:extLst>
          </p:cNvPr>
          <p:cNvSpPr/>
          <p:nvPr/>
        </p:nvSpPr>
        <p:spPr>
          <a:xfrm>
            <a:off x="8246510" y="3087887"/>
            <a:ext cx="2932278" cy="1381121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D7A17E54-6AC4-450F-8F72-DB4967794241}"/>
              </a:ext>
            </a:extLst>
          </p:cNvPr>
          <p:cNvSpPr/>
          <p:nvPr/>
        </p:nvSpPr>
        <p:spPr>
          <a:xfrm>
            <a:off x="8246510" y="4780310"/>
            <a:ext cx="2932278" cy="1381121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EE7CA3-7979-4A9E-93ED-55FEDB3E0A6F}"/>
              </a:ext>
            </a:extLst>
          </p:cNvPr>
          <p:cNvSpPr txBox="1"/>
          <p:nvPr/>
        </p:nvSpPr>
        <p:spPr>
          <a:xfrm>
            <a:off x="1154176" y="285864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계획을 위한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F9B829-BFAA-41D4-A77B-042B442AE162}"/>
              </a:ext>
            </a:extLst>
          </p:cNvPr>
          <p:cNvSpPr txBox="1"/>
          <p:nvPr/>
        </p:nvSpPr>
        <p:spPr>
          <a:xfrm>
            <a:off x="1154176" y="661752"/>
            <a:ext cx="1663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Todo</a:t>
            </a:r>
            <a:r>
              <a:rPr lang="en-US" altLang="ko-KR" sz="1400" dirty="0"/>
              <a:t> </a:t>
            </a:r>
            <a:r>
              <a:rPr lang="ko-KR" altLang="en-US" sz="1400" dirty="0"/>
              <a:t>공개 조건 설명</a:t>
            </a:r>
          </a:p>
        </p:txBody>
      </p:sp>
    </p:spTree>
    <p:extLst>
      <p:ext uri="{BB962C8B-B14F-4D97-AF65-F5344CB8AC3E}">
        <p14:creationId xmlns:p14="http://schemas.microsoft.com/office/powerpoint/2010/main" val="1106565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F45DF18-FF97-49CD-AAC4-2085F3EA0A11}"/>
              </a:ext>
            </a:extLst>
          </p:cNvPr>
          <p:cNvSpPr/>
          <p:nvPr/>
        </p:nvSpPr>
        <p:spPr>
          <a:xfrm>
            <a:off x="9744957" y="6161852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슬라이드 번호 개체 틀 1">
            <a:extLst>
              <a:ext uri="{FF2B5EF4-FFF2-40B4-BE49-F238E27FC236}">
                <a16:creationId xmlns:a16="http://schemas.microsoft.com/office/drawing/2014/main" id="{38A2B164-694B-4960-80A1-51176AE2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5EC820-FDC7-4471-8470-5D24A4F560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833" y="1044421"/>
            <a:ext cx="1019740" cy="10197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C33C6E-C740-4CB8-98BC-398608E6A6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97" y="2459812"/>
            <a:ext cx="1892727" cy="18927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72924D-0F74-45A6-B793-00DEFEFF4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60" y="2876521"/>
            <a:ext cx="1019740" cy="1019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ABB52E-B4CE-4F81-80B0-6EFB0A1E7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60" y="4743696"/>
            <a:ext cx="1019740" cy="101974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7C9209-A777-4906-9762-81D1E0097560}"/>
              </a:ext>
            </a:extLst>
          </p:cNvPr>
          <p:cNvCxnSpPr/>
          <p:nvPr/>
        </p:nvCxnSpPr>
        <p:spPr>
          <a:xfrm>
            <a:off x="5196004" y="1595273"/>
            <a:ext cx="1162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1AADBE9-7FB9-457D-8B0E-B1E002B156FC}"/>
              </a:ext>
            </a:extLst>
          </p:cNvPr>
          <p:cNvCxnSpPr/>
          <p:nvPr/>
        </p:nvCxnSpPr>
        <p:spPr>
          <a:xfrm>
            <a:off x="5196004" y="3576472"/>
            <a:ext cx="1162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CC29AED-4490-4511-8173-EDEBF3F496DC}"/>
              </a:ext>
            </a:extLst>
          </p:cNvPr>
          <p:cNvCxnSpPr/>
          <p:nvPr/>
        </p:nvCxnSpPr>
        <p:spPr>
          <a:xfrm>
            <a:off x="5196004" y="5482931"/>
            <a:ext cx="1162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4123855-E160-4CA5-959B-4834F386BE13}"/>
              </a:ext>
            </a:extLst>
          </p:cNvPr>
          <p:cNvCxnSpPr>
            <a:cxnSpLocks/>
          </p:cNvCxnSpPr>
          <p:nvPr/>
        </p:nvCxnSpPr>
        <p:spPr>
          <a:xfrm>
            <a:off x="5196004" y="1595273"/>
            <a:ext cx="0" cy="3887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05C6B83-A6D2-4A45-820F-FAC6CC58B5BD}"/>
              </a:ext>
            </a:extLst>
          </p:cNvPr>
          <p:cNvCxnSpPr>
            <a:cxnSpLocks/>
          </p:cNvCxnSpPr>
          <p:nvPr/>
        </p:nvCxnSpPr>
        <p:spPr>
          <a:xfrm>
            <a:off x="3680062" y="3576472"/>
            <a:ext cx="15159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5BBF72-C1BA-4E04-AD63-D112D39348E9}"/>
              </a:ext>
            </a:extLst>
          </p:cNvPr>
          <p:cNvSpPr/>
          <p:nvPr/>
        </p:nvSpPr>
        <p:spPr>
          <a:xfrm>
            <a:off x="6599208" y="2141307"/>
            <a:ext cx="1338643" cy="321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AC365B-635F-444B-A588-920DCE326254}"/>
              </a:ext>
            </a:extLst>
          </p:cNvPr>
          <p:cNvSpPr/>
          <p:nvPr/>
        </p:nvSpPr>
        <p:spPr>
          <a:xfrm>
            <a:off x="6599207" y="3988385"/>
            <a:ext cx="1338643" cy="321545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3D0A05-5B61-441A-B080-E27FB585834E}"/>
              </a:ext>
            </a:extLst>
          </p:cNvPr>
          <p:cNvSpPr/>
          <p:nvPr/>
        </p:nvSpPr>
        <p:spPr>
          <a:xfrm>
            <a:off x="6631382" y="5840582"/>
            <a:ext cx="1338643" cy="32154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  <a:r>
              <a:rPr lang="en-US" altLang="ko-KR" dirty="0"/>
              <a:t> C</a:t>
            </a:r>
            <a:endParaRPr lang="ko-KR" altLang="en-US" dirty="0"/>
          </a:p>
        </p:txBody>
      </p:sp>
      <p:sp>
        <p:nvSpPr>
          <p:cNvPr id="28" name="Purpose">
            <a:extLst>
              <a:ext uri="{FF2B5EF4-FFF2-40B4-BE49-F238E27FC236}">
                <a16:creationId xmlns:a16="http://schemas.microsoft.com/office/drawing/2014/main" id="{633088DC-C69B-4352-80A1-353C4DDD99D3}"/>
              </a:ext>
            </a:extLst>
          </p:cNvPr>
          <p:cNvSpPr txBox="1"/>
          <p:nvPr/>
        </p:nvSpPr>
        <p:spPr>
          <a:xfrm>
            <a:off x="3680062" y="2667048"/>
            <a:ext cx="2631488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en-US" altLang="ko-KR" sz="6000" b="1" dirty="0">
                <a:effectLst/>
                <a:latin typeface="Consolas" panose="020B0609020204030204" pitchFamily="49" charset="0"/>
              </a:rPr>
              <a:t>Follow</a:t>
            </a:r>
            <a:endParaRPr sz="6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E3CB1B-D046-4DB0-A0CE-05D4F7F6BD8A}"/>
              </a:ext>
            </a:extLst>
          </p:cNvPr>
          <p:cNvSpPr/>
          <p:nvPr/>
        </p:nvSpPr>
        <p:spPr>
          <a:xfrm>
            <a:off x="1529098" y="4570861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CE24D8C-11A3-40C2-8973-769F8C18C6B7}"/>
              </a:ext>
            </a:extLst>
          </p:cNvPr>
          <p:cNvSpPr/>
          <p:nvPr/>
        </p:nvSpPr>
        <p:spPr>
          <a:xfrm>
            <a:off x="8204550" y="1454674"/>
            <a:ext cx="525528" cy="241943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E2D5E248-41F8-4395-A55D-B924401E8BF4}"/>
              </a:ext>
            </a:extLst>
          </p:cNvPr>
          <p:cNvSpPr/>
          <p:nvPr/>
        </p:nvSpPr>
        <p:spPr>
          <a:xfrm>
            <a:off x="8242899" y="3469625"/>
            <a:ext cx="525528" cy="241943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F36D3D09-3BC2-43E6-AB17-B58A2C74E802}"/>
              </a:ext>
            </a:extLst>
          </p:cNvPr>
          <p:cNvSpPr/>
          <p:nvPr/>
        </p:nvSpPr>
        <p:spPr>
          <a:xfrm>
            <a:off x="8242899" y="5363604"/>
            <a:ext cx="525528" cy="241943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Purpose">
            <a:extLst>
              <a:ext uri="{FF2B5EF4-FFF2-40B4-BE49-F238E27FC236}">
                <a16:creationId xmlns:a16="http://schemas.microsoft.com/office/drawing/2014/main" id="{65A64CD8-B0AB-4709-A142-076A34D7A567}"/>
              </a:ext>
            </a:extLst>
          </p:cNvPr>
          <p:cNvSpPr txBox="1"/>
          <p:nvPr/>
        </p:nvSpPr>
        <p:spPr>
          <a:xfrm>
            <a:off x="9007647" y="1333663"/>
            <a:ext cx="234615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800" dirty="0">
                <a:latin typeface="Consolas" panose="020B0609020204030204" pitchFamily="49" charset="0"/>
              </a:rPr>
              <a:t>계획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ko-KR" altLang="en-US" sz="2800" dirty="0">
                <a:latin typeface="Consolas" panose="020B0609020204030204" pitchFamily="49" charset="0"/>
              </a:rPr>
              <a:t>조회가능</a:t>
            </a:r>
            <a:endParaRPr sz="2800" dirty="0"/>
          </a:p>
        </p:txBody>
      </p:sp>
      <p:sp>
        <p:nvSpPr>
          <p:cNvPr id="45" name="Purpose">
            <a:extLst>
              <a:ext uri="{FF2B5EF4-FFF2-40B4-BE49-F238E27FC236}">
                <a16:creationId xmlns:a16="http://schemas.microsoft.com/office/drawing/2014/main" id="{9397607E-3443-4D36-85C5-A165F21905BE}"/>
              </a:ext>
            </a:extLst>
          </p:cNvPr>
          <p:cNvSpPr txBox="1"/>
          <p:nvPr/>
        </p:nvSpPr>
        <p:spPr>
          <a:xfrm>
            <a:off x="9007646" y="3337277"/>
            <a:ext cx="234615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800" dirty="0">
                <a:latin typeface="Consolas" panose="020B0609020204030204" pitchFamily="49" charset="0"/>
              </a:rPr>
              <a:t>계획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ko-KR" altLang="en-US" sz="2800" dirty="0">
                <a:latin typeface="Consolas" panose="020B0609020204030204" pitchFamily="49" charset="0"/>
              </a:rPr>
              <a:t>조회가능</a:t>
            </a:r>
            <a:endParaRPr sz="2800" dirty="0"/>
          </a:p>
        </p:txBody>
      </p:sp>
      <p:sp>
        <p:nvSpPr>
          <p:cNvPr id="46" name="Purpose">
            <a:extLst>
              <a:ext uri="{FF2B5EF4-FFF2-40B4-BE49-F238E27FC236}">
                <a16:creationId xmlns:a16="http://schemas.microsoft.com/office/drawing/2014/main" id="{4A56A4B8-08AE-4CB2-9198-1BCDA6B07261}"/>
              </a:ext>
            </a:extLst>
          </p:cNvPr>
          <p:cNvSpPr txBox="1"/>
          <p:nvPr/>
        </p:nvSpPr>
        <p:spPr>
          <a:xfrm>
            <a:off x="9098022" y="5221321"/>
            <a:ext cx="234615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800" dirty="0">
                <a:latin typeface="Consolas" panose="020B0609020204030204" pitchFamily="49" charset="0"/>
              </a:rPr>
              <a:t>계획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ko-KR" altLang="en-US" sz="2800" dirty="0">
                <a:latin typeface="Consolas" panose="020B0609020204030204" pitchFamily="49" charset="0"/>
              </a:rPr>
              <a:t>조회가능</a:t>
            </a:r>
            <a:endParaRPr sz="2800" dirty="0"/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D436F19C-E3B9-4F2B-9790-FE6C8005E140}"/>
              </a:ext>
            </a:extLst>
          </p:cNvPr>
          <p:cNvSpPr/>
          <p:nvPr/>
        </p:nvSpPr>
        <p:spPr>
          <a:xfrm>
            <a:off x="2170444" y="1239322"/>
            <a:ext cx="2371924" cy="1067893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다른 사람들의</a:t>
            </a:r>
            <a:endParaRPr lang="en-US" altLang="ko-KR" sz="1600" dirty="0"/>
          </a:p>
          <a:p>
            <a:pPr algn="ctr"/>
            <a:r>
              <a:rPr lang="ko-KR" altLang="en-US" sz="1600" dirty="0"/>
              <a:t>계획이 궁금해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3A64D-362A-44F6-B7EF-96E7639A2EE7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소통을 위한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168C2-C5A8-4733-9A28-032A9A82D7E1}"/>
              </a:ext>
            </a:extLst>
          </p:cNvPr>
          <p:cNvSpPr txBox="1"/>
          <p:nvPr/>
        </p:nvSpPr>
        <p:spPr>
          <a:xfrm>
            <a:off x="1154176" y="661752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팔로우</a:t>
            </a:r>
            <a:r>
              <a:rPr lang="ko-KR" altLang="en-US" sz="1400" dirty="0"/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85874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F45DF18-FF97-49CD-AAC4-2085F3EA0A11}"/>
              </a:ext>
            </a:extLst>
          </p:cNvPr>
          <p:cNvSpPr/>
          <p:nvPr/>
        </p:nvSpPr>
        <p:spPr>
          <a:xfrm>
            <a:off x="9744957" y="6161852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슬라이드 번호 개체 틀 1">
            <a:extLst>
              <a:ext uri="{FF2B5EF4-FFF2-40B4-BE49-F238E27FC236}">
                <a16:creationId xmlns:a16="http://schemas.microsoft.com/office/drawing/2014/main" id="{38A2B164-694B-4960-80A1-51176AE2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5EC820-FDC7-4471-8470-5D24A4F560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763" y="900920"/>
            <a:ext cx="1019740" cy="10197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C33C6E-C740-4CB8-98BC-398608E6A6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027" y="2316311"/>
            <a:ext cx="1892727" cy="18927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72924D-0F74-45A6-B793-00DEFEFF4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590" y="2733020"/>
            <a:ext cx="1019740" cy="1019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ABB52E-B4CE-4F81-80B0-6EFB0A1E7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590" y="4600195"/>
            <a:ext cx="1019740" cy="101974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4123855-E160-4CA5-959B-4834F386BE13}"/>
              </a:ext>
            </a:extLst>
          </p:cNvPr>
          <p:cNvCxnSpPr>
            <a:cxnSpLocks/>
          </p:cNvCxnSpPr>
          <p:nvPr/>
        </p:nvCxnSpPr>
        <p:spPr>
          <a:xfrm>
            <a:off x="8387934" y="1451772"/>
            <a:ext cx="0" cy="388765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5BBF72-C1BA-4E04-AD63-D112D39348E9}"/>
              </a:ext>
            </a:extLst>
          </p:cNvPr>
          <p:cNvSpPr/>
          <p:nvPr/>
        </p:nvSpPr>
        <p:spPr>
          <a:xfrm>
            <a:off x="9791138" y="1997806"/>
            <a:ext cx="1338643" cy="321545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/>
              <a:t>팔로워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AC365B-635F-444B-A588-920DCE326254}"/>
              </a:ext>
            </a:extLst>
          </p:cNvPr>
          <p:cNvSpPr/>
          <p:nvPr/>
        </p:nvSpPr>
        <p:spPr>
          <a:xfrm>
            <a:off x="9791137" y="3844884"/>
            <a:ext cx="1338643" cy="321545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/>
              <a:t>팔로워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3D0A05-5B61-441A-B080-E27FB585834E}"/>
              </a:ext>
            </a:extLst>
          </p:cNvPr>
          <p:cNvSpPr/>
          <p:nvPr/>
        </p:nvSpPr>
        <p:spPr>
          <a:xfrm>
            <a:off x="9823312" y="5697081"/>
            <a:ext cx="1338643" cy="321545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/>
              <a:t>팔로워</a:t>
            </a:r>
            <a:r>
              <a:rPr lang="en-US" altLang="ko-KR" dirty="0"/>
              <a:t> C</a:t>
            </a:r>
            <a:endParaRPr lang="ko-KR" altLang="en-US" dirty="0"/>
          </a:p>
        </p:txBody>
      </p:sp>
      <p:sp>
        <p:nvSpPr>
          <p:cNvPr id="28" name="Purpose">
            <a:extLst>
              <a:ext uri="{FF2B5EF4-FFF2-40B4-BE49-F238E27FC236}">
                <a16:creationId xmlns:a16="http://schemas.microsoft.com/office/drawing/2014/main" id="{633088DC-C69B-4352-80A1-353C4DDD99D3}"/>
              </a:ext>
            </a:extLst>
          </p:cNvPr>
          <p:cNvSpPr txBox="1"/>
          <p:nvPr/>
        </p:nvSpPr>
        <p:spPr>
          <a:xfrm>
            <a:off x="7004870" y="2446176"/>
            <a:ext cx="2631488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en-US" altLang="ko-KR" sz="60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Follow</a:t>
            </a:r>
            <a:endParaRPr sz="6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E3CB1B-D046-4DB0-A0CE-05D4F7F6BD8A}"/>
              </a:ext>
            </a:extLst>
          </p:cNvPr>
          <p:cNvSpPr/>
          <p:nvPr/>
        </p:nvSpPr>
        <p:spPr>
          <a:xfrm>
            <a:off x="4721028" y="4427360"/>
            <a:ext cx="1892726" cy="430887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E1B141-FBB0-428D-84DC-B62EB9A653F2}"/>
              </a:ext>
            </a:extLst>
          </p:cNvPr>
          <p:cNvCxnSpPr/>
          <p:nvPr/>
        </p:nvCxnSpPr>
        <p:spPr>
          <a:xfrm>
            <a:off x="8387934" y="1451772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4C7B2BB-F598-4967-94F8-928D693B5A0B}"/>
              </a:ext>
            </a:extLst>
          </p:cNvPr>
          <p:cNvCxnSpPr/>
          <p:nvPr/>
        </p:nvCxnSpPr>
        <p:spPr>
          <a:xfrm>
            <a:off x="8387934" y="3432971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2673DF6-FBDE-4C0D-A11C-BD3B53628021}"/>
              </a:ext>
            </a:extLst>
          </p:cNvPr>
          <p:cNvCxnSpPr/>
          <p:nvPr/>
        </p:nvCxnSpPr>
        <p:spPr>
          <a:xfrm>
            <a:off x="8387934" y="5339430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980FCB0-A013-4837-BF1C-ACCB646B2669}"/>
              </a:ext>
            </a:extLst>
          </p:cNvPr>
          <p:cNvCxnSpPr>
            <a:cxnSpLocks/>
          </p:cNvCxnSpPr>
          <p:nvPr/>
        </p:nvCxnSpPr>
        <p:spPr>
          <a:xfrm flipH="1">
            <a:off x="6851839" y="3436877"/>
            <a:ext cx="1526047" cy="614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1E77832-5AF1-403B-81F7-546B67562B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01" y="2695309"/>
            <a:ext cx="1134730" cy="1134730"/>
          </a:xfrm>
          <a:prstGeom prst="rect">
            <a:avLst/>
          </a:prstGeom>
        </p:spPr>
      </p:pic>
      <p:sp>
        <p:nvSpPr>
          <p:cNvPr id="10" name="Purpose">
            <a:extLst>
              <a:ext uri="{FF2B5EF4-FFF2-40B4-BE49-F238E27FC236}">
                <a16:creationId xmlns:a16="http://schemas.microsoft.com/office/drawing/2014/main" id="{13B1A3CF-B5E4-4421-85D2-EFAA7F493665}"/>
              </a:ext>
            </a:extLst>
          </p:cNvPr>
          <p:cNvSpPr txBox="1"/>
          <p:nvPr/>
        </p:nvSpPr>
        <p:spPr>
          <a:xfrm>
            <a:off x="440365" y="4091904"/>
            <a:ext cx="303223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algn="ctr"/>
            <a:r>
              <a:rPr lang="ko-KR" alt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다른사람이</a:t>
            </a:r>
            <a:endParaRPr lang="en-US" altLang="ko-KR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나의 계획을 조회가능</a:t>
            </a: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D4DB8B12-1F7C-4F3D-90EF-B9275377E6A2}"/>
              </a:ext>
            </a:extLst>
          </p:cNvPr>
          <p:cNvSpPr/>
          <p:nvPr/>
        </p:nvSpPr>
        <p:spPr>
          <a:xfrm>
            <a:off x="2999957" y="3126783"/>
            <a:ext cx="1288530" cy="551130"/>
          </a:xfrm>
          <a:prstGeom prst="leftArrow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Purpose">
            <a:extLst>
              <a:ext uri="{FF2B5EF4-FFF2-40B4-BE49-F238E27FC236}">
                <a16:creationId xmlns:a16="http://schemas.microsoft.com/office/drawing/2014/main" id="{57524348-2B71-4AA3-845A-1A572DF71211}"/>
              </a:ext>
            </a:extLst>
          </p:cNvPr>
          <p:cNvSpPr txBox="1"/>
          <p:nvPr/>
        </p:nvSpPr>
        <p:spPr>
          <a:xfrm>
            <a:off x="3416843" y="2712792"/>
            <a:ext cx="91306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32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승인</a:t>
            </a:r>
            <a:endParaRPr sz="3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AEF85DDD-5DB2-44AE-B4E2-8A19A4658C46}"/>
              </a:ext>
            </a:extLst>
          </p:cNvPr>
          <p:cNvSpPr/>
          <p:nvPr/>
        </p:nvSpPr>
        <p:spPr>
          <a:xfrm>
            <a:off x="5454261" y="1186434"/>
            <a:ext cx="2371924" cy="1067893"/>
          </a:xfrm>
          <a:prstGeom prst="wedgeEllipseCallou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내 계획도 공유하고 싶어</a:t>
            </a:r>
            <a:r>
              <a:rPr lang="en-US" altLang="ko-KR" sz="1600" dirty="0"/>
              <a:t>!!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9E34D-3895-4299-B2BE-9E3C67855BEA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소통을 위한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DC2532-4181-46F5-BFD1-1E3A5A115E33}"/>
              </a:ext>
            </a:extLst>
          </p:cNvPr>
          <p:cNvSpPr txBox="1"/>
          <p:nvPr/>
        </p:nvSpPr>
        <p:spPr>
          <a:xfrm>
            <a:off x="1154176" y="661752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팔로워</a:t>
            </a:r>
            <a:r>
              <a:rPr lang="ko-KR" altLang="en-US" sz="1400" dirty="0"/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2232053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468950" y="6506450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427922" y="6162727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303090" y="6357225"/>
            <a:ext cx="2743200" cy="365125"/>
          </a:xfrm>
        </p:spPr>
        <p:txBody>
          <a:bodyPr/>
          <a:lstStyle/>
          <a:p>
            <a:pPr lvl="0">
              <a:defRPr/>
            </a:pPr>
            <a:fld id="{9789EC6C-4145-4527-B052-BF633A9807EA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26218" y="899896"/>
            <a:ext cx="1019740" cy="10197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7581" y="2604389"/>
            <a:ext cx="1667979" cy="16679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94045" y="2764653"/>
            <a:ext cx="1019740" cy="10197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94045" y="4599171"/>
            <a:ext cx="1019740" cy="1019740"/>
          </a:xfrm>
          <a:prstGeom prst="rect">
            <a:avLst/>
          </a:prstGeom>
        </p:spPr>
      </p:pic>
      <p:cxnSp>
        <p:nvCxnSpPr>
          <p:cNvPr id="41" name="직선 화살표 연결선 40"/>
          <p:cNvCxnSpPr>
            <a:cxnSpLocks/>
          </p:cNvCxnSpPr>
          <p:nvPr/>
        </p:nvCxnSpPr>
        <p:spPr>
          <a:xfrm flipH="1">
            <a:off x="5788490" y="3483275"/>
            <a:ext cx="7711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563193" y="1496094"/>
            <a:ext cx="0" cy="3887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 flipH="1">
            <a:off x="6559651" y="3483242"/>
            <a:ext cx="17434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734593" y="1996782"/>
            <a:ext cx="1338643" cy="321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/>
              <a:t>사용자 </a:t>
            </a:r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734592" y="3843860"/>
            <a:ext cx="1338643" cy="321545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/>
              <a:t>사용자 </a:t>
            </a:r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766767" y="5696057"/>
            <a:ext cx="1338643" cy="32154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/>
              <a:t>사용자</a:t>
            </a:r>
            <a:r>
              <a:rPr lang="en-US" altLang="ko-KR"/>
              <a:t> C</a:t>
            </a: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93716" y="4440184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/>
              <a:t>사용자</a:t>
            </a:r>
          </a:p>
        </p:txBody>
      </p:sp>
      <p:sp>
        <p:nvSpPr>
          <p:cNvPr id="46" name="Purpose"/>
          <p:cNvSpPr txBox="1"/>
          <p:nvPr/>
        </p:nvSpPr>
        <p:spPr>
          <a:xfrm>
            <a:off x="7079309" y="1019538"/>
            <a:ext cx="1223781" cy="42452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ko-KR" altLang="en-US" sz="2200" dirty="0">
                <a:latin typeface="Consolas"/>
              </a:rPr>
              <a:t>좋아요</a:t>
            </a:r>
            <a:r>
              <a:rPr lang="en-US" altLang="ko-KR" sz="2200" dirty="0">
                <a:latin typeface="Consolas"/>
              </a:rPr>
              <a:t>+1</a:t>
            </a:r>
          </a:p>
        </p:txBody>
      </p:sp>
      <p:sp>
        <p:nvSpPr>
          <p:cNvPr id="8" name="말풍선: 타원형 7"/>
          <p:cNvSpPr/>
          <p:nvPr/>
        </p:nvSpPr>
        <p:spPr>
          <a:xfrm>
            <a:off x="9797926" y="400187"/>
            <a:ext cx="1765499" cy="79486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 dirty="0"/>
              <a:t>참고하기 좋은 계획이라 좋아요</a:t>
            </a:r>
            <a:r>
              <a:rPr lang="en-US" altLang="ko-KR" sz="1400" dirty="0"/>
              <a:t>!</a:t>
            </a:r>
          </a:p>
        </p:txBody>
      </p:sp>
      <p:sp>
        <p:nvSpPr>
          <p:cNvPr id="80" name="화살표: 왼쪽 12"/>
          <p:cNvSpPr/>
          <p:nvPr/>
        </p:nvSpPr>
        <p:spPr>
          <a:xfrm rot="10800000">
            <a:off x="3111358" y="3274523"/>
            <a:ext cx="868180" cy="464156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1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91500" y="2871014"/>
            <a:ext cx="1134730" cy="1134730"/>
          </a:xfrm>
          <a:prstGeom prst="rect">
            <a:avLst/>
          </a:prstGeom>
        </p:spPr>
      </p:pic>
      <p:sp>
        <p:nvSpPr>
          <p:cNvPr id="83" name="TextBox 3"/>
          <p:cNvSpPr txBox="1"/>
          <p:nvPr/>
        </p:nvSpPr>
        <p:spPr>
          <a:xfrm>
            <a:off x="4224717" y="4070852"/>
            <a:ext cx="12682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좋아요 </a:t>
            </a:r>
            <a:r>
              <a:rPr lang="en-US" altLang="ko-KR" b="1" dirty="0">
                <a:solidFill>
                  <a:schemeClr val="accent2"/>
                </a:solidFill>
              </a:rPr>
              <a:t>+</a:t>
            </a:r>
            <a:r>
              <a:rPr lang="ko-KR" altLang="en-US" b="1" dirty="0">
                <a:solidFill>
                  <a:schemeClr val="accent2"/>
                </a:solidFill>
              </a:rPr>
              <a:t> </a:t>
            </a:r>
            <a:r>
              <a:rPr lang="en-US" altLang="ko-KR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5" name="Purpose"/>
          <p:cNvSpPr txBox="1"/>
          <p:nvPr/>
        </p:nvSpPr>
        <p:spPr>
          <a:xfrm>
            <a:off x="7132815" y="3038016"/>
            <a:ext cx="1223781" cy="42452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ko-KR" altLang="en-US" sz="2200" dirty="0">
                <a:latin typeface="Consolas"/>
              </a:rPr>
              <a:t>좋아요</a:t>
            </a:r>
            <a:r>
              <a:rPr lang="en-US" altLang="ko-KR" sz="2200" dirty="0">
                <a:latin typeface="Consolas"/>
              </a:rPr>
              <a:t>+1</a:t>
            </a:r>
          </a:p>
        </p:txBody>
      </p:sp>
      <p:sp>
        <p:nvSpPr>
          <p:cNvPr id="86" name="Purpose"/>
          <p:cNvSpPr txBox="1"/>
          <p:nvPr/>
        </p:nvSpPr>
        <p:spPr>
          <a:xfrm>
            <a:off x="7155161" y="4926605"/>
            <a:ext cx="1223781" cy="42452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ko-KR" altLang="en-US" sz="2200" dirty="0">
                <a:latin typeface="Consolas"/>
              </a:rPr>
              <a:t>좋아요</a:t>
            </a:r>
            <a:r>
              <a:rPr lang="en-US" altLang="ko-KR" sz="2200" dirty="0">
                <a:latin typeface="Consolas"/>
              </a:rPr>
              <a:t>+1</a:t>
            </a:r>
          </a:p>
        </p:txBody>
      </p:sp>
      <p:sp>
        <p:nvSpPr>
          <p:cNvPr id="87" name="말풍선: 타원형 7"/>
          <p:cNvSpPr/>
          <p:nvPr/>
        </p:nvSpPr>
        <p:spPr>
          <a:xfrm>
            <a:off x="9830031" y="2369400"/>
            <a:ext cx="1765499" cy="79486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 dirty="0"/>
              <a:t>동기부여 받고 갑니다</a:t>
            </a:r>
            <a:r>
              <a:rPr lang="en-US" altLang="ko-KR" sz="1400" dirty="0"/>
              <a:t>!</a:t>
            </a:r>
          </a:p>
        </p:txBody>
      </p:sp>
      <p:sp>
        <p:nvSpPr>
          <p:cNvPr id="88" name="말풍선: 타원형 7"/>
          <p:cNvSpPr/>
          <p:nvPr/>
        </p:nvSpPr>
        <p:spPr>
          <a:xfrm>
            <a:off x="9819330" y="4178080"/>
            <a:ext cx="1765499" cy="79486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/>
              <a:t>멋진 계획이에요</a:t>
            </a:r>
            <a:r>
              <a:rPr lang="en-US" altLang="ko-KR" sz="1400"/>
              <a:t>!!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3452F9E-77F4-44FF-89F8-DB555074F00D}"/>
              </a:ext>
            </a:extLst>
          </p:cNvPr>
          <p:cNvGrpSpPr/>
          <p:nvPr/>
        </p:nvGrpSpPr>
        <p:grpSpPr>
          <a:xfrm>
            <a:off x="6637763" y="2985723"/>
            <a:ext cx="452656" cy="452656"/>
            <a:chOff x="6923305" y="2898887"/>
            <a:chExt cx="539740" cy="53974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BF03A73-A72F-46E6-A8FE-CFDBDCB28E11}"/>
                </a:ext>
              </a:extLst>
            </p:cNvPr>
            <p:cNvSpPr/>
            <p:nvPr/>
          </p:nvSpPr>
          <p:spPr>
            <a:xfrm>
              <a:off x="6923305" y="2898887"/>
              <a:ext cx="539740" cy="539740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A202039-F470-482C-AC3D-C4B26CE20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31" y="2924317"/>
              <a:ext cx="423822" cy="42382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E18A43A-03BF-4610-9175-2456C69B5868}"/>
              </a:ext>
            </a:extLst>
          </p:cNvPr>
          <p:cNvGrpSpPr/>
          <p:nvPr/>
        </p:nvGrpSpPr>
        <p:grpSpPr>
          <a:xfrm>
            <a:off x="6605419" y="1005039"/>
            <a:ext cx="452656" cy="452656"/>
            <a:chOff x="6923305" y="2898887"/>
            <a:chExt cx="539740" cy="539740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FF76166-2845-4169-A07C-AA4E106AC5C8}"/>
                </a:ext>
              </a:extLst>
            </p:cNvPr>
            <p:cNvSpPr/>
            <p:nvPr/>
          </p:nvSpPr>
          <p:spPr>
            <a:xfrm>
              <a:off x="6923305" y="2898887"/>
              <a:ext cx="539740" cy="539740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6820FF4-B372-46A5-A620-4D0A50E91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31" y="2924317"/>
              <a:ext cx="423822" cy="423822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A093F67-EFE0-4142-8696-B4C2D717BE04}"/>
              </a:ext>
            </a:extLst>
          </p:cNvPr>
          <p:cNvGrpSpPr/>
          <p:nvPr/>
        </p:nvGrpSpPr>
        <p:grpSpPr>
          <a:xfrm>
            <a:off x="6637763" y="4850759"/>
            <a:ext cx="452656" cy="452656"/>
            <a:chOff x="6923305" y="2898887"/>
            <a:chExt cx="539740" cy="53974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2DF7D46-CBB1-4E3D-9148-8E4A8F61B280}"/>
                </a:ext>
              </a:extLst>
            </p:cNvPr>
            <p:cNvSpPr/>
            <p:nvPr/>
          </p:nvSpPr>
          <p:spPr>
            <a:xfrm>
              <a:off x="6923305" y="2898887"/>
              <a:ext cx="539740" cy="539740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EBAFF08-8912-412B-9EAF-4D307DFED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31" y="2924317"/>
              <a:ext cx="423822" cy="423822"/>
            </a:xfrm>
            <a:prstGeom prst="rect">
              <a:avLst/>
            </a:prstGeom>
          </p:spPr>
        </p:pic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B8E70E5-152F-4C37-9ED8-72D63574ABED}"/>
              </a:ext>
            </a:extLst>
          </p:cNvPr>
          <p:cNvCxnSpPr>
            <a:cxnSpLocks/>
          </p:cNvCxnSpPr>
          <p:nvPr/>
        </p:nvCxnSpPr>
        <p:spPr>
          <a:xfrm>
            <a:off x="6559650" y="5383752"/>
            <a:ext cx="1743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A9BA7BA-0FF5-4230-A65E-9F33D5FBE806}"/>
              </a:ext>
            </a:extLst>
          </p:cNvPr>
          <p:cNvCxnSpPr>
            <a:cxnSpLocks/>
          </p:cNvCxnSpPr>
          <p:nvPr/>
        </p:nvCxnSpPr>
        <p:spPr>
          <a:xfrm>
            <a:off x="6559650" y="1496094"/>
            <a:ext cx="1743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BF4CAA-8172-4A2A-9F2B-EFE766348515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소통을 위한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9A3156-42CF-4C55-994E-CB3F4F71E51C}"/>
              </a:ext>
            </a:extLst>
          </p:cNvPr>
          <p:cNvSpPr txBox="1"/>
          <p:nvPr/>
        </p:nvSpPr>
        <p:spPr>
          <a:xfrm>
            <a:off x="1154176" y="661752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좋아요 기능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59058" y="2285976"/>
            <a:ext cx="1667979" cy="1667979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035193" y="4121771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사용자</a:t>
            </a:r>
          </a:p>
        </p:txBody>
      </p:sp>
      <p:pic>
        <p:nvPicPr>
          <p:cNvPr id="81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7350" y="2546062"/>
            <a:ext cx="1380740" cy="1380740"/>
          </a:xfrm>
          <a:prstGeom prst="rect">
            <a:avLst/>
          </a:prstGeom>
        </p:spPr>
      </p:pic>
      <p:sp>
        <p:nvSpPr>
          <p:cNvPr id="83" name="TextBox 3"/>
          <p:cNvSpPr txBox="1"/>
          <p:nvPr/>
        </p:nvSpPr>
        <p:spPr>
          <a:xfrm>
            <a:off x="1306182" y="4072917"/>
            <a:ext cx="12682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좋아요 </a:t>
            </a:r>
            <a:r>
              <a:rPr lang="en-US" altLang="ko-KR" b="1" dirty="0">
                <a:solidFill>
                  <a:schemeClr val="accent2"/>
                </a:solidFill>
              </a:rPr>
              <a:t>+</a:t>
            </a:r>
            <a:r>
              <a:rPr lang="ko-KR" altLang="en-US" b="1" dirty="0">
                <a:solidFill>
                  <a:schemeClr val="accent2"/>
                </a:solidFill>
              </a:rPr>
              <a:t> </a:t>
            </a:r>
            <a:r>
              <a:rPr lang="en-US" altLang="ko-KR" b="1" dirty="0">
                <a:solidFill>
                  <a:schemeClr val="accent2"/>
                </a:solidFill>
              </a:rPr>
              <a:t>3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D8CF1DF-C723-41D2-BD4A-D8AEA85CD161}"/>
              </a:ext>
            </a:extLst>
          </p:cNvPr>
          <p:cNvGrpSpPr/>
          <p:nvPr/>
        </p:nvGrpSpPr>
        <p:grpSpPr>
          <a:xfrm>
            <a:off x="875178" y="4042081"/>
            <a:ext cx="431004" cy="431004"/>
            <a:chOff x="6923305" y="2898887"/>
            <a:chExt cx="539740" cy="53974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FE435C3-D0F1-49A5-8496-23B8CAAACBF2}"/>
                </a:ext>
              </a:extLst>
            </p:cNvPr>
            <p:cNvSpPr/>
            <p:nvPr/>
          </p:nvSpPr>
          <p:spPr>
            <a:xfrm>
              <a:off x="6923305" y="2898887"/>
              <a:ext cx="539740" cy="539740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2210EA4-FB45-45AA-A65C-72B8B3763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31" y="2924317"/>
              <a:ext cx="423822" cy="423822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33CEBA4-2872-4D53-95A4-F340EBA005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1141" y="2704021"/>
            <a:ext cx="1223566" cy="1223566"/>
          </a:xfrm>
          <a:prstGeom prst="rect">
            <a:avLst/>
          </a:prstGeom>
        </p:spPr>
      </p:pic>
      <p:sp>
        <p:nvSpPr>
          <p:cNvPr id="35" name="Purpose">
            <a:extLst>
              <a:ext uri="{FF2B5EF4-FFF2-40B4-BE49-F238E27FC236}">
                <a16:creationId xmlns:a16="http://schemas.microsoft.com/office/drawing/2014/main" id="{CBC020CE-87B2-4947-B3FB-AB58D7DF03E8}"/>
              </a:ext>
            </a:extLst>
          </p:cNvPr>
          <p:cNvSpPr txBox="1"/>
          <p:nvPr/>
        </p:nvSpPr>
        <p:spPr>
          <a:xfrm>
            <a:off x="4809118" y="4808334"/>
            <a:ext cx="220829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en-US" sz="6000" dirty="0">
                <a:latin typeface="Consolas" panose="020B0609020204030204" pitchFamily="49" charset="0"/>
              </a:rPr>
              <a:t>Point</a:t>
            </a:r>
            <a:endParaRPr sz="6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0740D5-55B8-4C5F-8B2B-859C8A0EE856}"/>
              </a:ext>
            </a:extLst>
          </p:cNvPr>
          <p:cNvSpPr txBox="1"/>
          <p:nvPr/>
        </p:nvSpPr>
        <p:spPr>
          <a:xfrm>
            <a:off x="1065034" y="1526448"/>
            <a:ext cx="2297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계획을 지켰을 경우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계획의 좋아요 개수에 </a:t>
            </a:r>
            <a:endParaRPr lang="en-US" altLang="ko-KR" dirty="0"/>
          </a:p>
          <a:p>
            <a:r>
              <a:rPr lang="ko-KR" altLang="en-US" dirty="0"/>
              <a:t>따라 포인트를 지급한다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573FB9C-A8E9-440F-AEF1-E5C7E51C4248}"/>
              </a:ext>
            </a:extLst>
          </p:cNvPr>
          <p:cNvCxnSpPr>
            <a:cxnSpLocks/>
          </p:cNvCxnSpPr>
          <p:nvPr/>
        </p:nvCxnSpPr>
        <p:spPr>
          <a:xfrm>
            <a:off x="2776967" y="3246480"/>
            <a:ext cx="10012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9C25D24F-8879-455A-A339-807A37C8F2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86026" y="4062511"/>
            <a:ext cx="303205" cy="303205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45F56DB8-51B7-42ED-B329-8BFF5E2BE9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01" y="3843952"/>
            <a:ext cx="818679" cy="81867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8E4B755-3328-44DC-A5B2-5A447A6CA3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72980" y="3085844"/>
            <a:ext cx="303205" cy="30320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7AE5257-FF51-47EA-861D-EE9B41DF25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55" y="2867285"/>
            <a:ext cx="818679" cy="81867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E582B465-2357-45BB-898C-4C9167450A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84404" y="2082466"/>
            <a:ext cx="303205" cy="303205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B7FEB88F-E65B-4CEA-BA41-FAE254DB6F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79" y="1863907"/>
            <a:ext cx="818679" cy="818679"/>
          </a:xfrm>
          <a:prstGeom prst="rect">
            <a:avLst/>
          </a:prstGeom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AF578DB-579D-4E6E-80F1-97F474BE2E3D}"/>
              </a:ext>
            </a:extLst>
          </p:cNvPr>
          <p:cNvCxnSpPr>
            <a:cxnSpLocks/>
          </p:cNvCxnSpPr>
          <p:nvPr/>
        </p:nvCxnSpPr>
        <p:spPr>
          <a:xfrm>
            <a:off x="5562150" y="2385671"/>
            <a:ext cx="751816" cy="5357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0D78B1A-7EFE-45E4-82D6-E3320A28A8C4}"/>
              </a:ext>
            </a:extLst>
          </p:cNvPr>
          <p:cNvCxnSpPr>
            <a:cxnSpLocks/>
          </p:cNvCxnSpPr>
          <p:nvPr/>
        </p:nvCxnSpPr>
        <p:spPr>
          <a:xfrm>
            <a:off x="5503422" y="3291055"/>
            <a:ext cx="8105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AEED80-77E4-4824-8FB5-CBFDF3D553EF}"/>
              </a:ext>
            </a:extLst>
          </p:cNvPr>
          <p:cNvCxnSpPr>
            <a:cxnSpLocks/>
          </p:cNvCxnSpPr>
          <p:nvPr/>
        </p:nvCxnSpPr>
        <p:spPr>
          <a:xfrm flipV="1">
            <a:off x="5631793" y="3659744"/>
            <a:ext cx="728828" cy="5281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B6B52C26-9338-4595-9155-152BBF30DA63}"/>
              </a:ext>
            </a:extLst>
          </p:cNvPr>
          <p:cNvCxnSpPr>
            <a:cxnSpLocks/>
          </p:cNvCxnSpPr>
          <p:nvPr/>
        </p:nvCxnSpPr>
        <p:spPr>
          <a:xfrm>
            <a:off x="8097179" y="3276625"/>
            <a:ext cx="8056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CD52F5-CD09-4C7C-9022-EDEBBE21F747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소통을 위한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D205A-C5EB-46D6-9DB8-949FE4DC21AD}"/>
              </a:ext>
            </a:extLst>
          </p:cNvPr>
          <p:cNvSpPr txBox="1"/>
          <p:nvPr/>
        </p:nvSpPr>
        <p:spPr>
          <a:xfrm>
            <a:off x="1154176" y="661752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좋아요 보상</a:t>
            </a:r>
          </a:p>
        </p:txBody>
      </p:sp>
    </p:spTree>
    <p:extLst>
      <p:ext uri="{BB962C8B-B14F-4D97-AF65-F5344CB8AC3E}">
        <p14:creationId xmlns:p14="http://schemas.microsoft.com/office/powerpoint/2010/main" val="142310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9809" y="660755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2" y="2582426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859963" y="4563849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60F160-A822-4C78-A1A6-5FEF167D7772}"/>
              </a:ext>
            </a:extLst>
          </p:cNvPr>
          <p:cNvSpPr/>
          <p:nvPr/>
        </p:nvSpPr>
        <p:spPr>
          <a:xfrm>
            <a:off x="4509988" y="2431436"/>
            <a:ext cx="2150347" cy="46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팔로우한 사람만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290838-F4C3-4D1E-9F28-F94DD45A53BD}"/>
              </a:ext>
            </a:extLst>
          </p:cNvPr>
          <p:cNvSpPr/>
          <p:nvPr/>
        </p:nvSpPr>
        <p:spPr>
          <a:xfrm>
            <a:off x="4509988" y="3029012"/>
            <a:ext cx="2150347" cy="46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모든 사람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4FC5A1-A978-45D9-8F97-4407FF8A222D}"/>
              </a:ext>
            </a:extLst>
          </p:cNvPr>
          <p:cNvSpPr/>
          <p:nvPr/>
        </p:nvSpPr>
        <p:spPr>
          <a:xfrm>
            <a:off x="4511668" y="3892779"/>
            <a:ext cx="2150347" cy="468000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선택한 태그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65C615C-BCEC-42EC-8AA1-BEDDD1E6EC4A}"/>
              </a:ext>
            </a:extLst>
          </p:cNvPr>
          <p:cNvSpPr/>
          <p:nvPr/>
        </p:nvSpPr>
        <p:spPr>
          <a:xfrm>
            <a:off x="4511667" y="5018432"/>
            <a:ext cx="2150347" cy="468000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모든 카테고리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793F12-EE26-4CAC-AA42-9D5CB69D0290}"/>
              </a:ext>
            </a:extLst>
          </p:cNvPr>
          <p:cNvSpPr/>
          <p:nvPr/>
        </p:nvSpPr>
        <p:spPr>
          <a:xfrm>
            <a:off x="4511667" y="4455605"/>
            <a:ext cx="2150347" cy="468000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선택한 카테고리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626EB89-B24B-424E-B562-7F2657D9EDFB}"/>
              </a:ext>
            </a:extLst>
          </p:cNvPr>
          <p:cNvCxnSpPr>
            <a:cxnSpLocks/>
          </p:cNvCxnSpPr>
          <p:nvPr/>
        </p:nvCxnSpPr>
        <p:spPr>
          <a:xfrm flipV="1">
            <a:off x="2988764" y="3029012"/>
            <a:ext cx="864998" cy="75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8EAF3A6-3863-4427-8865-29FE696EAA01}"/>
              </a:ext>
            </a:extLst>
          </p:cNvPr>
          <p:cNvCxnSpPr>
            <a:cxnSpLocks/>
          </p:cNvCxnSpPr>
          <p:nvPr/>
        </p:nvCxnSpPr>
        <p:spPr>
          <a:xfrm>
            <a:off x="2988764" y="3788690"/>
            <a:ext cx="864998" cy="7596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CAF8EA6-DFC8-4C98-9828-2DA8053F870B}"/>
              </a:ext>
            </a:extLst>
          </p:cNvPr>
          <p:cNvSpPr txBox="1"/>
          <p:nvPr/>
        </p:nvSpPr>
        <p:spPr>
          <a:xfrm>
            <a:off x="7145492" y="2413933"/>
            <a:ext cx="3817536" cy="1078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b="1" dirty="0">
                <a:solidFill>
                  <a:schemeClr val="accent2"/>
                </a:solidFill>
              </a:rPr>
              <a:t>내가 참고하고 싶은 </a:t>
            </a:r>
            <a:endParaRPr lang="en-US" altLang="ko-KR" sz="2800" b="1" dirty="0">
              <a:solidFill>
                <a:schemeClr val="accent2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b="1" dirty="0">
                <a:solidFill>
                  <a:schemeClr val="accent2"/>
                </a:solidFill>
              </a:rPr>
              <a:t>사람의 계획만 보자</a:t>
            </a:r>
            <a:r>
              <a:rPr lang="en-US" altLang="ko-KR" sz="2800" b="1" dirty="0">
                <a:solidFill>
                  <a:schemeClr val="accent2"/>
                </a:solidFill>
              </a:rPr>
              <a:t>!</a:t>
            </a:r>
            <a:endParaRPr lang="ko-KR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F98753-8E1E-47B7-8B2D-BA6D01BAB194}"/>
              </a:ext>
            </a:extLst>
          </p:cNvPr>
          <p:cNvSpPr txBox="1"/>
          <p:nvPr/>
        </p:nvSpPr>
        <p:spPr>
          <a:xfrm>
            <a:off x="7145492" y="4126779"/>
            <a:ext cx="4162830" cy="1078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내가 관심있는 주제의 </a:t>
            </a:r>
            <a:br>
              <a:rPr lang="en-US" altLang="ko-KR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계획을 참고 해보자</a:t>
            </a:r>
            <a:r>
              <a:rPr lang="en-US" altLang="ko-KR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!</a:t>
            </a:r>
            <a:endParaRPr lang="ko-KR" altLang="en-US" sz="2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073FBF46-3482-41B4-828D-91F909C17C3B}"/>
              </a:ext>
            </a:extLst>
          </p:cNvPr>
          <p:cNvSpPr/>
          <p:nvPr/>
        </p:nvSpPr>
        <p:spPr>
          <a:xfrm>
            <a:off x="1669653" y="1490530"/>
            <a:ext cx="2371924" cy="1067893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 필요한 </a:t>
            </a:r>
            <a:r>
              <a:rPr lang="en-US" altLang="ko-KR" sz="1600" dirty="0" err="1"/>
              <a:t>Todo</a:t>
            </a:r>
            <a:r>
              <a:rPr lang="ko-KR" altLang="en-US" sz="1600" dirty="0"/>
              <a:t>만 </a:t>
            </a:r>
            <a:endParaRPr lang="en-US" altLang="ko-KR" sz="1600" dirty="0"/>
          </a:p>
          <a:p>
            <a:pPr algn="ctr"/>
            <a:r>
              <a:rPr lang="ko-KR" altLang="en-US" sz="1600" dirty="0"/>
              <a:t>볼 순 없을까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4E4D5FE-120F-456E-AC08-02C289C03E77}"/>
              </a:ext>
            </a:extLst>
          </p:cNvPr>
          <p:cNvSpPr/>
          <p:nvPr/>
        </p:nvSpPr>
        <p:spPr>
          <a:xfrm>
            <a:off x="4400332" y="2311719"/>
            <a:ext cx="6655359" cy="1308797"/>
          </a:xfrm>
          <a:prstGeom prst="rect">
            <a:avLst/>
          </a:prstGeom>
          <a:solidFill>
            <a:schemeClr val="accent2">
              <a:alpha val="1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F9B56A4-2389-4E0B-A796-BC8648E674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988" y="1478456"/>
            <a:ext cx="766885" cy="766885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36C29B9-1A30-4B72-B7AE-43B8088896CE}"/>
              </a:ext>
            </a:extLst>
          </p:cNvPr>
          <p:cNvSpPr/>
          <p:nvPr/>
        </p:nvSpPr>
        <p:spPr>
          <a:xfrm>
            <a:off x="4171693" y="1321363"/>
            <a:ext cx="7136629" cy="4717692"/>
          </a:xfrm>
          <a:prstGeom prst="roundRect">
            <a:avLst/>
          </a:prstGeom>
          <a:noFill/>
          <a:ln w="28575">
            <a:solidFill>
              <a:schemeClr val="tx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08FA1B-8BA5-48A1-8ED2-9D7BCC63791C}"/>
              </a:ext>
            </a:extLst>
          </p:cNvPr>
          <p:cNvSpPr/>
          <p:nvPr/>
        </p:nvSpPr>
        <p:spPr>
          <a:xfrm>
            <a:off x="4400332" y="3785724"/>
            <a:ext cx="6655359" cy="1839375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F14BF58-2295-4142-BEF7-124262F7BF55}"/>
              </a:ext>
            </a:extLst>
          </p:cNvPr>
          <p:cNvSpPr/>
          <p:nvPr/>
        </p:nvSpPr>
        <p:spPr>
          <a:xfrm>
            <a:off x="6940433" y="2811525"/>
            <a:ext cx="355041" cy="34215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81A6B10-5958-475D-9D01-3C684CFC4C15}"/>
              </a:ext>
            </a:extLst>
          </p:cNvPr>
          <p:cNvSpPr/>
          <p:nvPr/>
        </p:nvSpPr>
        <p:spPr>
          <a:xfrm>
            <a:off x="6940433" y="4494857"/>
            <a:ext cx="355041" cy="342152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59A80C-9A7A-4D8B-AB52-DAD2500C32D4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소통을 위한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D6D0D-887D-46C4-A3FF-E1F35A324A8D}"/>
              </a:ext>
            </a:extLst>
          </p:cNvPr>
          <p:cNvSpPr txBox="1"/>
          <p:nvPr/>
        </p:nvSpPr>
        <p:spPr>
          <a:xfrm>
            <a:off x="1154176" y="661752"/>
            <a:ext cx="1618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필요한 </a:t>
            </a:r>
            <a:r>
              <a:rPr lang="en-US" altLang="ko-KR" sz="1400" dirty="0" err="1"/>
              <a:t>Todo</a:t>
            </a:r>
            <a:r>
              <a:rPr lang="ko-KR" altLang="en-US" sz="1400" dirty="0"/>
              <a:t>만</a:t>
            </a:r>
            <a:r>
              <a:rPr lang="en-US" altLang="ko-KR" sz="1400" dirty="0"/>
              <a:t> </a:t>
            </a:r>
            <a:r>
              <a:rPr lang="ko-KR" altLang="en-US" sz="1400" dirty="0"/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338730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EF2497-49C7-49AA-907C-EFD1233E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164" y="6345901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B53440-CD96-42E6-889D-439DA31DA8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2094" y="-2829233"/>
            <a:ext cx="8343347" cy="125164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298CA7-5B32-4DB4-9CE7-B9D51D264627}"/>
              </a:ext>
            </a:extLst>
          </p:cNvPr>
          <p:cNvSpPr/>
          <p:nvPr/>
        </p:nvSpPr>
        <p:spPr>
          <a:xfrm>
            <a:off x="-285136" y="-742674"/>
            <a:ext cx="12477136" cy="8343348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14C1D-29BF-4F3F-ABF8-58896213C1B2}"/>
              </a:ext>
            </a:extLst>
          </p:cNvPr>
          <p:cNvSpPr txBox="1"/>
          <p:nvPr/>
        </p:nvSpPr>
        <p:spPr>
          <a:xfrm>
            <a:off x="498929" y="3816525"/>
            <a:ext cx="11252200" cy="221599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3800" b="1" spc="-50" dirty="0">
                <a:solidFill>
                  <a:srgbClr val="FFB517"/>
                </a:solidFill>
                <a:effectLst>
                  <a:outerShdw blurRad="50800" dist="38100" dir="2700000" algn="tl" rotWithShape="0">
                    <a:schemeClr val="bg1">
                      <a:alpha val="6000"/>
                    </a:schemeClr>
                  </a:outerShdw>
                </a:effectLst>
              </a:rPr>
              <a:t>PLAN IT</a:t>
            </a:r>
            <a:endParaRPr lang="en-US" altLang="ko-KR" sz="9600" b="1" spc="-50" dirty="0">
              <a:solidFill>
                <a:srgbClr val="FFB517"/>
              </a:solidFill>
              <a:effectLst>
                <a:outerShdw blurRad="50800" dist="38100" dir="2700000" algn="tl" rotWithShape="0">
                  <a:schemeClr val="bg1">
                    <a:alpha val="6000"/>
                  </a:schemeClr>
                </a:outerShdw>
              </a:effectLst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7CD6C04-9C84-4DF0-8884-A95515E09407}"/>
              </a:ext>
            </a:extLst>
          </p:cNvPr>
          <p:cNvCxnSpPr>
            <a:cxnSpLocks/>
          </p:cNvCxnSpPr>
          <p:nvPr/>
        </p:nvCxnSpPr>
        <p:spPr>
          <a:xfrm>
            <a:off x="5359400" y="3979522"/>
            <a:ext cx="6265296" cy="0"/>
          </a:xfrm>
          <a:prstGeom prst="line">
            <a:avLst/>
          </a:prstGeom>
          <a:ln w="19050">
            <a:solidFill>
              <a:srgbClr val="FFB517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42EEDD-8E48-4568-AFAE-A62A8B2824F4}"/>
              </a:ext>
            </a:extLst>
          </p:cNvPr>
          <p:cNvSpPr/>
          <p:nvPr/>
        </p:nvSpPr>
        <p:spPr>
          <a:xfrm>
            <a:off x="-324466" y="4936520"/>
            <a:ext cx="12516466" cy="264687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alpha val="0"/>
                </a:schemeClr>
              </a:gs>
              <a:gs pos="52000">
                <a:srgbClr val="252323">
                  <a:alpha val="73000"/>
                </a:srgbClr>
              </a:gs>
              <a:gs pos="100000">
                <a:schemeClr val="tx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CBC4F-CB3B-4516-A7F0-112FA6784C56}"/>
              </a:ext>
            </a:extLst>
          </p:cNvPr>
          <p:cNvSpPr txBox="1"/>
          <p:nvPr/>
        </p:nvSpPr>
        <p:spPr>
          <a:xfrm>
            <a:off x="5518150" y="3429000"/>
            <a:ext cx="6673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사람들과 </a:t>
            </a:r>
            <a:r>
              <a:rPr lang="ko-KR" altLang="en-US" sz="2400" dirty="0">
                <a:solidFill>
                  <a:srgbClr val="FFB517"/>
                </a:solidFill>
                <a:latin typeface="+mn-ea"/>
              </a:rPr>
              <a:t>계획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으로 소통하는 </a:t>
            </a:r>
            <a:r>
              <a:rPr lang="en-US" altLang="ko-KR" sz="2400" dirty="0">
                <a:solidFill>
                  <a:srgbClr val="FFB517"/>
                </a:solidFill>
                <a:latin typeface="+mn-ea"/>
              </a:rPr>
              <a:t>SNS </a:t>
            </a:r>
            <a:r>
              <a:rPr lang="en-US" altLang="ko-KR" sz="2400" dirty="0" err="1">
                <a:solidFill>
                  <a:srgbClr val="FFB517"/>
                </a:solidFill>
                <a:latin typeface="+mn-ea"/>
              </a:rPr>
              <a:t>Todo</a:t>
            </a:r>
            <a:r>
              <a:rPr lang="ko-KR" altLang="en-US" sz="2400" dirty="0">
                <a:solidFill>
                  <a:srgbClr val="FFB517"/>
                </a:solidFill>
                <a:latin typeface="+mn-ea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97589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9809" y="660755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2" y="2582426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859963" y="4563849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F2E50E-9409-4DB2-9FBC-687E664E3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499" y="1065478"/>
            <a:ext cx="1019740" cy="10197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18E441-F72F-4C26-9782-F7DD26BC9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326" y="2897578"/>
            <a:ext cx="1019740" cy="10197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BDB693-03A1-46A7-92C8-D08C558E26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326" y="4764753"/>
            <a:ext cx="1019740" cy="101974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6EC4A6-B4E6-465F-AF73-83F969396756}"/>
              </a:ext>
            </a:extLst>
          </p:cNvPr>
          <p:cNvSpPr/>
          <p:nvPr/>
        </p:nvSpPr>
        <p:spPr>
          <a:xfrm>
            <a:off x="4167874" y="2162364"/>
            <a:ext cx="1338643" cy="321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910BDF-16E0-4D32-A433-F992ABBF31A0}"/>
              </a:ext>
            </a:extLst>
          </p:cNvPr>
          <p:cNvSpPr/>
          <p:nvPr/>
        </p:nvSpPr>
        <p:spPr>
          <a:xfrm>
            <a:off x="4167873" y="4009442"/>
            <a:ext cx="1338643" cy="321545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E4506B-AE96-4CFF-A651-DE031420BFE7}"/>
              </a:ext>
            </a:extLst>
          </p:cNvPr>
          <p:cNvSpPr/>
          <p:nvPr/>
        </p:nvSpPr>
        <p:spPr>
          <a:xfrm>
            <a:off x="5383208" y="1132799"/>
            <a:ext cx="474867" cy="576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8BE866-0393-433C-8816-7B88EA3CD73A}"/>
              </a:ext>
            </a:extLst>
          </p:cNvPr>
          <p:cNvSpPr/>
          <p:nvPr/>
        </p:nvSpPr>
        <p:spPr>
          <a:xfrm>
            <a:off x="4200048" y="5861639"/>
            <a:ext cx="1338643" cy="32154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  <a:r>
              <a:rPr lang="en-US" altLang="ko-KR" dirty="0"/>
              <a:t> C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ABCBA25-E871-4360-A84C-B66021A4C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81" y="1133629"/>
            <a:ext cx="611115" cy="61111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79AAB45E-31DB-4EBB-B03C-2428F16224DB}"/>
              </a:ext>
            </a:extLst>
          </p:cNvPr>
          <p:cNvSpPr/>
          <p:nvPr/>
        </p:nvSpPr>
        <p:spPr>
          <a:xfrm>
            <a:off x="5383208" y="4792774"/>
            <a:ext cx="474867" cy="57624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53ECB03-4182-4FB0-90FF-12426E368E87}"/>
              </a:ext>
            </a:extLst>
          </p:cNvPr>
          <p:cNvSpPr/>
          <p:nvPr/>
        </p:nvSpPr>
        <p:spPr>
          <a:xfrm>
            <a:off x="5393256" y="2929670"/>
            <a:ext cx="474867" cy="576245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FDCA461-8A8D-485A-8480-D2369EDC3D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29" y="2917674"/>
            <a:ext cx="611115" cy="61111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1200F31-E16A-4C59-92BB-8F6071C96D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33" y="4773508"/>
            <a:ext cx="611115" cy="611115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6E9E2522-1A4A-4D6A-9FA4-6FD3CB7C5DF2}"/>
              </a:ext>
            </a:extLst>
          </p:cNvPr>
          <p:cNvSpPr/>
          <p:nvPr/>
        </p:nvSpPr>
        <p:spPr>
          <a:xfrm>
            <a:off x="7407201" y="1546253"/>
            <a:ext cx="3433974" cy="4270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Purpose">
            <a:extLst>
              <a:ext uri="{FF2B5EF4-FFF2-40B4-BE49-F238E27FC236}">
                <a16:creationId xmlns:a16="http://schemas.microsoft.com/office/drawing/2014/main" id="{9C0C9EDD-2365-4CE7-BAA3-AAF05E439D3A}"/>
              </a:ext>
            </a:extLst>
          </p:cNvPr>
          <p:cNvSpPr txBox="1"/>
          <p:nvPr/>
        </p:nvSpPr>
        <p:spPr>
          <a:xfrm>
            <a:off x="7367797" y="1073283"/>
            <a:ext cx="111825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000" dirty="0">
                <a:latin typeface="Consolas" panose="020B0609020204030204" pitchFamily="49" charset="0"/>
              </a:rPr>
              <a:t>즐겨찾기</a:t>
            </a:r>
            <a:endParaRPr sz="2000" dirty="0"/>
          </a:p>
        </p:txBody>
      </p:sp>
      <p:sp>
        <p:nvSpPr>
          <p:cNvPr id="58" name="말풍선: 타원형 57">
            <a:extLst>
              <a:ext uri="{FF2B5EF4-FFF2-40B4-BE49-F238E27FC236}">
                <a16:creationId xmlns:a16="http://schemas.microsoft.com/office/drawing/2014/main" id="{D25CA94B-93C9-40AE-9738-4803005BCF96}"/>
              </a:ext>
            </a:extLst>
          </p:cNvPr>
          <p:cNvSpPr/>
          <p:nvPr/>
        </p:nvSpPr>
        <p:spPr>
          <a:xfrm>
            <a:off x="1663042" y="1434588"/>
            <a:ext cx="2562488" cy="912827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좋은 계획들은 따로 </a:t>
            </a:r>
            <a:endParaRPr lang="en-US" altLang="ko-KR" sz="1600" dirty="0"/>
          </a:p>
          <a:p>
            <a:pPr algn="ctr"/>
            <a:r>
              <a:rPr lang="ko-KR" altLang="en-US" sz="1600" dirty="0"/>
              <a:t>정리해 두고 싶은데</a:t>
            </a:r>
            <a:r>
              <a:rPr lang="en-US" altLang="ko-KR" sz="1600" dirty="0"/>
              <a:t>?</a:t>
            </a:r>
            <a:r>
              <a:rPr lang="ko-KR" altLang="en-US" sz="1600" dirty="0"/>
              <a:t> </a:t>
            </a: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13AE1909-EA7C-4745-9113-708A865CFEDA}"/>
              </a:ext>
            </a:extLst>
          </p:cNvPr>
          <p:cNvSpPr/>
          <p:nvPr/>
        </p:nvSpPr>
        <p:spPr>
          <a:xfrm>
            <a:off x="3034602" y="3407448"/>
            <a:ext cx="785336" cy="509870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5692833-8BB5-42C0-84A4-2C4794A33CC9}"/>
              </a:ext>
            </a:extLst>
          </p:cNvPr>
          <p:cNvSpPr/>
          <p:nvPr/>
        </p:nvSpPr>
        <p:spPr>
          <a:xfrm>
            <a:off x="7760224" y="1845788"/>
            <a:ext cx="474867" cy="576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A2EB625-E110-4CC5-849D-23DCBA818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897" y="1846618"/>
            <a:ext cx="611115" cy="611115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274DF165-D883-42D7-8B95-0983CCEF2482}"/>
              </a:ext>
            </a:extLst>
          </p:cNvPr>
          <p:cNvSpPr/>
          <p:nvPr/>
        </p:nvSpPr>
        <p:spPr>
          <a:xfrm>
            <a:off x="8834412" y="1857784"/>
            <a:ext cx="474867" cy="576245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0E42212C-A59C-408F-9E6C-779DD6F59B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085" y="1845788"/>
            <a:ext cx="611115" cy="611115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98A88F0F-84C8-4B18-8D14-2CD77054AA8D}"/>
              </a:ext>
            </a:extLst>
          </p:cNvPr>
          <p:cNvSpPr/>
          <p:nvPr/>
        </p:nvSpPr>
        <p:spPr>
          <a:xfrm>
            <a:off x="9875378" y="1865054"/>
            <a:ext cx="474867" cy="57624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34DD4A6-032B-4C90-886A-9054E0B546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003" y="1845788"/>
            <a:ext cx="611115" cy="611115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D78C4B45-858F-4BC1-AA61-EFCE4304D8F9}"/>
              </a:ext>
            </a:extLst>
          </p:cNvPr>
          <p:cNvSpPr/>
          <p:nvPr/>
        </p:nvSpPr>
        <p:spPr>
          <a:xfrm>
            <a:off x="7759070" y="2992423"/>
            <a:ext cx="474867" cy="5762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6C6BC5EC-BF37-444D-B840-25F66FD73C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743" y="2973157"/>
            <a:ext cx="611115" cy="611115"/>
          </a:xfrm>
          <a:prstGeom prst="rect">
            <a:avLst/>
          </a:prstGeom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3A92515-C361-404C-81AC-A05554501304}"/>
              </a:ext>
            </a:extLst>
          </p:cNvPr>
          <p:cNvCxnSpPr>
            <a:cxnSpLocks/>
          </p:cNvCxnSpPr>
          <p:nvPr/>
        </p:nvCxnSpPr>
        <p:spPr>
          <a:xfrm>
            <a:off x="6096000" y="2162364"/>
            <a:ext cx="151534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18C23F-DD5D-4172-AA02-14754F88A1D7}"/>
              </a:ext>
            </a:extLst>
          </p:cNvPr>
          <p:cNvSpPr/>
          <p:nvPr/>
        </p:nvSpPr>
        <p:spPr>
          <a:xfrm>
            <a:off x="8839682" y="2973157"/>
            <a:ext cx="474867" cy="5762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9334403-1449-4004-9DDA-510174624C47}"/>
              </a:ext>
            </a:extLst>
          </p:cNvPr>
          <p:cNvSpPr/>
          <p:nvPr/>
        </p:nvSpPr>
        <p:spPr>
          <a:xfrm>
            <a:off x="9897187" y="2969363"/>
            <a:ext cx="474867" cy="576245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6D129956-27AC-48D9-BDED-84B0336D71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085" y="2953419"/>
            <a:ext cx="611115" cy="611115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95131B83-618B-4F56-81BF-3989B3037A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53" y="2951927"/>
            <a:ext cx="611115" cy="611115"/>
          </a:xfrm>
          <a:prstGeom prst="rect">
            <a:avLst/>
          </a:prstGeom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EE5D948A-9D00-4026-8266-F33E2325B552}"/>
              </a:ext>
            </a:extLst>
          </p:cNvPr>
          <p:cNvSpPr/>
          <p:nvPr/>
        </p:nvSpPr>
        <p:spPr>
          <a:xfrm>
            <a:off x="7611349" y="2553842"/>
            <a:ext cx="777732" cy="167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A</a:t>
            </a:r>
            <a:endParaRPr lang="ko-KR" altLang="en-US" sz="16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90EAB22-6715-424F-BEC3-53A4EC49C09E}"/>
              </a:ext>
            </a:extLst>
          </p:cNvPr>
          <p:cNvSpPr/>
          <p:nvPr/>
        </p:nvSpPr>
        <p:spPr>
          <a:xfrm>
            <a:off x="8692416" y="2544554"/>
            <a:ext cx="777732" cy="167726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B</a:t>
            </a:r>
            <a:endParaRPr lang="ko-KR" altLang="en-US" sz="1600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E9DD278-AA99-4206-90CE-19180CE9C7B4}"/>
              </a:ext>
            </a:extLst>
          </p:cNvPr>
          <p:cNvSpPr/>
          <p:nvPr/>
        </p:nvSpPr>
        <p:spPr>
          <a:xfrm>
            <a:off x="9723945" y="2544554"/>
            <a:ext cx="777732" cy="167726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C</a:t>
            </a:r>
            <a:endParaRPr lang="ko-KR" altLang="en-US" sz="1600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63F89EB-6B09-44C7-922E-8C72EDA2A1C2}"/>
              </a:ext>
            </a:extLst>
          </p:cNvPr>
          <p:cNvSpPr/>
          <p:nvPr/>
        </p:nvSpPr>
        <p:spPr>
          <a:xfrm>
            <a:off x="7615950" y="3694046"/>
            <a:ext cx="777732" cy="16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D</a:t>
            </a:r>
            <a:endParaRPr lang="ko-KR" altLang="en-US" sz="1600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732E516-E62D-4966-93DB-FD248D92317F}"/>
              </a:ext>
            </a:extLst>
          </p:cNvPr>
          <p:cNvSpPr/>
          <p:nvPr/>
        </p:nvSpPr>
        <p:spPr>
          <a:xfrm>
            <a:off x="8697017" y="3684758"/>
            <a:ext cx="777732" cy="1677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E</a:t>
            </a:r>
            <a:endParaRPr lang="ko-KR" altLang="en-US" sz="16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54178A9-08BE-4D79-811B-AE9470846DB2}"/>
              </a:ext>
            </a:extLst>
          </p:cNvPr>
          <p:cNvSpPr/>
          <p:nvPr/>
        </p:nvSpPr>
        <p:spPr>
          <a:xfrm>
            <a:off x="9728546" y="3684758"/>
            <a:ext cx="777732" cy="167726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F</a:t>
            </a:r>
            <a:endParaRPr lang="ko-KR" altLang="en-US" sz="1600" dirty="0"/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02AF970D-BD36-4B3F-9DC8-1E74AA34270F}"/>
              </a:ext>
            </a:extLst>
          </p:cNvPr>
          <p:cNvCxnSpPr>
            <a:cxnSpLocks/>
          </p:cNvCxnSpPr>
          <p:nvPr/>
        </p:nvCxnSpPr>
        <p:spPr>
          <a:xfrm flipV="1">
            <a:off x="6151128" y="2181631"/>
            <a:ext cx="2447593" cy="103753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422A4B01-F029-4BE6-8096-87C3C51D0EEB}"/>
              </a:ext>
            </a:extLst>
          </p:cNvPr>
          <p:cNvCxnSpPr>
            <a:cxnSpLocks/>
          </p:cNvCxnSpPr>
          <p:nvPr/>
        </p:nvCxnSpPr>
        <p:spPr>
          <a:xfrm flipV="1">
            <a:off x="6165504" y="2181631"/>
            <a:ext cx="3511568" cy="2853041"/>
          </a:xfrm>
          <a:prstGeom prst="straightConnector1">
            <a:avLst/>
          </a:prstGeom>
          <a:ln w="28575">
            <a:solidFill>
              <a:srgbClr val="66D7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34500C5F-7153-46F7-A9A9-D1E9F60E7F86}"/>
              </a:ext>
            </a:extLst>
          </p:cNvPr>
          <p:cNvSpPr/>
          <p:nvPr/>
        </p:nvSpPr>
        <p:spPr>
          <a:xfrm>
            <a:off x="7534478" y="1709043"/>
            <a:ext cx="3124377" cy="115054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B5FFAAF-68C3-479F-97D3-C8BC4CB77F5A}"/>
              </a:ext>
            </a:extLst>
          </p:cNvPr>
          <p:cNvSpPr/>
          <p:nvPr/>
        </p:nvSpPr>
        <p:spPr>
          <a:xfrm>
            <a:off x="8963130" y="4009442"/>
            <a:ext cx="123274" cy="123274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838C4AF0-08CF-47DE-8391-EA3DDDA18A20}"/>
              </a:ext>
            </a:extLst>
          </p:cNvPr>
          <p:cNvSpPr/>
          <p:nvPr/>
        </p:nvSpPr>
        <p:spPr>
          <a:xfrm>
            <a:off x="8966152" y="4223479"/>
            <a:ext cx="123274" cy="123274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CCB9F486-1A27-4D93-9073-91DB9F3CC4A8}"/>
              </a:ext>
            </a:extLst>
          </p:cNvPr>
          <p:cNvSpPr/>
          <p:nvPr/>
        </p:nvSpPr>
        <p:spPr>
          <a:xfrm>
            <a:off x="8966152" y="4435041"/>
            <a:ext cx="123274" cy="123274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52C5EE-7512-425A-A39B-7C6307581CBA}"/>
              </a:ext>
            </a:extLst>
          </p:cNvPr>
          <p:cNvSpPr txBox="1"/>
          <p:nvPr/>
        </p:nvSpPr>
        <p:spPr>
          <a:xfrm>
            <a:off x="1154176" y="661752"/>
            <a:ext cx="150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계획 즐겨찾기 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9B52D-D9DF-4A71-A620-675DBB540155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소통을 위한 기능</a:t>
            </a:r>
          </a:p>
        </p:txBody>
      </p:sp>
    </p:spTree>
    <p:extLst>
      <p:ext uri="{BB962C8B-B14F-4D97-AF65-F5344CB8AC3E}">
        <p14:creationId xmlns:p14="http://schemas.microsoft.com/office/powerpoint/2010/main" val="1620657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76460" y="6505575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744957" y="6161852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>
              <a:defRPr/>
            </a:pPr>
            <a:fld id="{9789EC6C-4145-4527-B052-BF633A9807EA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2220" y="2644994"/>
            <a:ext cx="1568011" cy="156801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452221" y="4338835"/>
            <a:ext cx="1568010" cy="356964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사용자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86380" y="3429000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urpose"/>
          <p:cNvSpPr txBox="1"/>
          <p:nvPr/>
        </p:nvSpPr>
        <p:spPr>
          <a:xfrm>
            <a:off x="4635819" y="707317"/>
            <a:ext cx="2920362" cy="452828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algn="ctr">
              <a:defRPr/>
            </a:pPr>
            <a:r>
              <a:rPr lang="ko-KR" altLang="en-US" sz="2400">
                <a:solidFill>
                  <a:schemeClr val="accent5">
                    <a:lumMod val="60000"/>
                    <a:lumOff val="40000"/>
                  </a:schemeClr>
                </a:solidFill>
              </a:rPr>
              <a:t>채팅방</a:t>
            </a:r>
          </a:p>
        </p:txBody>
      </p:sp>
      <p:sp>
        <p:nvSpPr>
          <p:cNvPr id="19" name="말풍선: 타원형 18"/>
          <p:cNvSpPr/>
          <p:nvPr/>
        </p:nvSpPr>
        <p:spPr>
          <a:xfrm>
            <a:off x="2012274" y="1348793"/>
            <a:ext cx="2371924" cy="1067893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600"/>
              <a:t>계획을 처음 세워보는데 조언을 얻고 싶어요</a:t>
            </a:r>
            <a:r>
              <a:rPr lang="en-US" altLang="ko-KR" sz="1600"/>
              <a:t>!!</a:t>
            </a:r>
          </a:p>
        </p:txBody>
      </p:sp>
      <p:pic>
        <p:nvPicPr>
          <p:cNvPr id="82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70716" y="2644994"/>
            <a:ext cx="1568011" cy="1568011"/>
          </a:xfrm>
          <a:prstGeom prst="rect">
            <a:avLst/>
          </a:prstGeom>
        </p:spPr>
      </p:pic>
      <p:sp>
        <p:nvSpPr>
          <p:cNvPr id="83" name="직사각형 31"/>
          <p:cNvSpPr/>
          <p:nvPr/>
        </p:nvSpPr>
        <p:spPr>
          <a:xfrm>
            <a:off x="3985003" y="4426525"/>
            <a:ext cx="1568010" cy="3569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사용자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pic>
        <p:nvPicPr>
          <p:cNvPr id="84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96140" y="2644994"/>
            <a:ext cx="1568011" cy="1568011"/>
          </a:xfrm>
          <a:prstGeom prst="rect">
            <a:avLst/>
          </a:prstGeom>
        </p:spPr>
      </p:pic>
      <p:sp>
        <p:nvSpPr>
          <p:cNvPr id="85" name="직사각형 31"/>
          <p:cNvSpPr/>
          <p:nvPr/>
        </p:nvSpPr>
        <p:spPr>
          <a:xfrm>
            <a:off x="6496141" y="4338835"/>
            <a:ext cx="1568010" cy="356964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사용자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pic>
        <p:nvPicPr>
          <p:cNvPr id="86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07278" y="2644994"/>
            <a:ext cx="1568011" cy="1568011"/>
          </a:xfrm>
          <a:prstGeom prst="rect">
            <a:avLst/>
          </a:prstGeom>
        </p:spPr>
      </p:pic>
      <p:sp>
        <p:nvSpPr>
          <p:cNvPr id="87" name="직사각형 31"/>
          <p:cNvSpPr/>
          <p:nvPr/>
        </p:nvSpPr>
        <p:spPr>
          <a:xfrm>
            <a:off x="9007279" y="4338835"/>
            <a:ext cx="1568010" cy="356964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사용자 </a:t>
            </a:r>
            <a:r>
              <a:rPr lang="en-US" altLang="ko-KR" dirty="0"/>
              <a:t>C</a:t>
            </a:r>
            <a:endParaRPr lang="ko-KR" altLang="en-US" dirty="0"/>
          </a:p>
        </p:txBody>
      </p:sp>
      <p:cxnSp>
        <p:nvCxnSpPr>
          <p:cNvPr id="88" name="직선 연결선 7"/>
          <p:cNvCxnSpPr/>
          <p:nvPr/>
        </p:nvCxnSpPr>
        <p:spPr>
          <a:xfrm>
            <a:off x="5419164" y="3429000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7"/>
          <p:cNvCxnSpPr/>
          <p:nvPr/>
        </p:nvCxnSpPr>
        <p:spPr>
          <a:xfrm>
            <a:off x="8049363" y="3429000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/>
          <p:cNvSpPr/>
          <p:nvPr/>
        </p:nvSpPr>
        <p:spPr>
          <a:xfrm>
            <a:off x="830190" y="511969"/>
            <a:ext cx="10531619" cy="583406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25ED1-3877-4534-8E4E-919A36F39BB6}"/>
              </a:ext>
            </a:extLst>
          </p:cNvPr>
          <p:cNvSpPr txBox="1"/>
          <p:nvPr/>
        </p:nvSpPr>
        <p:spPr>
          <a:xfrm>
            <a:off x="1154176" y="661752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채팅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13F53-F546-4420-B8B0-7ABAC29B8538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소통을 위한 기능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24" y="2502885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906946" y="4474260"/>
            <a:ext cx="2235282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/>
              <a:t>그룹에 가입하고 싶은 사용자</a:t>
            </a:r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E05CB8-BE37-43CE-96BA-72F0E5504DA7}"/>
              </a:ext>
            </a:extLst>
          </p:cNvPr>
          <p:cNvSpPr/>
          <p:nvPr/>
        </p:nvSpPr>
        <p:spPr>
          <a:xfrm>
            <a:off x="5606881" y="1397902"/>
            <a:ext cx="5475621" cy="4609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21DB0B-7063-434A-AFDC-F8D7A6E0FD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78" y="1847380"/>
            <a:ext cx="1184927" cy="118492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83D2E5E-6E20-4198-B48C-9A36DF9C61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74" y="1847120"/>
            <a:ext cx="1184927" cy="118492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644B6F2-C714-42CF-A06B-A7172BBBCE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24" y="3960383"/>
            <a:ext cx="1184927" cy="118492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B957438-3D83-4C86-AE0A-1762044791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74" y="3960383"/>
            <a:ext cx="1184927" cy="11849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6BEADA-FBD0-49AB-982D-9D24FF8C5284}"/>
              </a:ext>
            </a:extLst>
          </p:cNvPr>
          <p:cNvSpPr/>
          <p:nvPr/>
        </p:nvSpPr>
        <p:spPr>
          <a:xfrm>
            <a:off x="6077698" y="3159027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그룹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D8F87A3-8A90-4313-8074-760A3B148D87}"/>
              </a:ext>
            </a:extLst>
          </p:cNvPr>
          <p:cNvSpPr/>
          <p:nvPr/>
        </p:nvSpPr>
        <p:spPr>
          <a:xfrm>
            <a:off x="8808248" y="3138778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그룹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03F2B42-6F17-4242-A568-162838D0F42D}"/>
              </a:ext>
            </a:extLst>
          </p:cNvPr>
          <p:cNvSpPr/>
          <p:nvPr/>
        </p:nvSpPr>
        <p:spPr>
          <a:xfrm>
            <a:off x="6084007" y="5196739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그룹 </a:t>
            </a:r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4ACCF7-F20C-4318-8304-B6619BA3F8F7}"/>
              </a:ext>
            </a:extLst>
          </p:cNvPr>
          <p:cNvSpPr/>
          <p:nvPr/>
        </p:nvSpPr>
        <p:spPr>
          <a:xfrm>
            <a:off x="8885010" y="5207471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그룹 </a:t>
            </a:r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D2B07DE-42CB-4E01-B27E-FD420700D948}"/>
              </a:ext>
            </a:extLst>
          </p:cNvPr>
          <p:cNvSpPr/>
          <p:nvPr/>
        </p:nvSpPr>
        <p:spPr>
          <a:xfrm>
            <a:off x="3243959" y="3449249"/>
            <a:ext cx="2055951" cy="522504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E19AC-1C89-46D4-9BAE-3BB79A4F3A84}"/>
              </a:ext>
            </a:extLst>
          </p:cNvPr>
          <p:cNvSpPr txBox="1"/>
          <p:nvPr/>
        </p:nvSpPr>
        <p:spPr>
          <a:xfrm>
            <a:off x="3243959" y="2967335"/>
            <a:ext cx="2055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</a:rPr>
              <a:t>그룹 참가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20E2BC0-1554-4A68-8253-67AE8A9D34F0}"/>
              </a:ext>
            </a:extLst>
          </p:cNvPr>
          <p:cNvSpPr/>
          <p:nvPr/>
        </p:nvSpPr>
        <p:spPr>
          <a:xfrm>
            <a:off x="5698628" y="1459038"/>
            <a:ext cx="2426118" cy="2426118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DC3C44-E41B-4993-9342-27390D189B72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solidFill>
                  <a:srgbClr val="FFC000"/>
                </a:solidFill>
              </a:rPr>
              <a:t>협력을 위한 기능</a:t>
            </a:r>
            <a:endParaRPr lang="ko-KR" altLang="en-US" sz="2200" b="1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5DED0-AA98-42A3-BDEA-3A441F6864F2}"/>
              </a:ext>
            </a:extLst>
          </p:cNvPr>
          <p:cNvSpPr txBox="1"/>
          <p:nvPr/>
        </p:nvSpPr>
        <p:spPr>
          <a:xfrm>
            <a:off x="1154176" y="661752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그룹 서비스 제공</a:t>
            </a:r>
          </a:p>
        </p:txBody>
      </p:sp>
    </p:spTree>
    <p:extLst>
      <p:ext uri="{BB962C8B-B14F-4D97-AF65-F5344CB8AC3E}">
        <p14:creationId xmlns:p14="http://schemas.microsoft.com/office/powerpoint/2010/main" val="2491929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039" y="6421973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16" y="2579910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819417" y="4561333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운동을 잘하는 친구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E05CB8-BE37-43CE-96BA-72F0E5504DA7}"/>
              </a:ext>
            </a:extLst>
          </p:cNvPr>
          <p:cNvSpPr/>
          <p:nvPr/>
        </p:nvSpPr>
        <p:spPr>
          <a:xfrm>
            <a:off x="5471562" y="1430196"/>
            <a:ext cx="5371380" cy="48753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6BA634-4415-4EFC-BCF9-E2FD96BBE6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759" y="1579401"/>
            <a:ext cx="1071674" cy="10716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C9E9324-EDB4-4CC8-ADE2-A816FED40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365" y="1579401"/>
            <a:ext cx="1071674" cy="107167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90BEF51-2EEF-4E2F-AC77-F1E82D8058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580" y="1579402"/>
            <a:ext cx="1071674" cy="10716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A48C5A-82A9-42B6-B139-7B762F7ADA5D}"/>
              </a:ext>
            </a:extLst>
          </p:cNvPr>
          <p:cNvSpPr/>
          <p:nvPr/>
        </p:nvSpPr>
        <p:spPr>
          <a:xfrm>
            <a:off x="5609759" y="2698140"/>
            <a:ext cx="1071674" cy="23441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그룹원</a:t>
            </a:r>
            <a:r>
              <a:rPr lang="ko-KR" altLang="en-US" sz="1400" dirty="0"/>
              <a:t> </a:t>
            </a:r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CACDD4-8222-49FD-803C-8339DDC79EB6}"/>
              </a:ext>
            </a:extLst>
          </p:cNvPr>
          <p:cNvSpPr/>
          <p:nvPr/>
        </p:nvSpPr>
        <p:spPr>
          <a:xfrm>
            <a:off x="7563365" y="2698141"/>
            <a:ext cx="1071674" cy="23441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그룹원</a:t>
            </a:r>
            <a:r>
              <a:rPr lang="ko-KR" altLang="en-US" sz="1400" dirty="0"/>
              <a:t> </a:t>
            </a:r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741E81-D145-4148-9CB1-F8069882B2A0}"/>
              </a:ext>
            </a:extLst>
          </p:cNvPr>
          <p:cNvSpPr/>
          <p:nvPr/>
        </p:nvSpPr>
        <p:spPr>
          <a:xfrm>
            <a:off x="9516971" y="2698141"/>
            <a:ext cx="1071674" cy="24788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그룹원</a:t>
            </a:r>
            <a:r>
              <a:rPr lang="ko-KR" altLang="en-US" sz="1400" dirty="0"/>
              <a:t> </a:t>
            </a:r>
            <a:r>
              <a:rPr lang="en-US" altLang="ko-KR" sz="1400" dirty="0"/>
              <a:t>C</a:t>
            </a:r>
            <a:endParaRPr lang="ko-KR" altLang="en-US" sz="1400" dirty="0"/>
          </a:p>
        </p:txBody>
      </p:sp>
      <p:sp>
        <p:nvSpPr>
          <p:cNvPr id="38" name="말풍선: 타원형 37">
            <a:extLst>
              <a:ext uri="{FF2B5EF4-FFF2-40B4-BE49-F238E27FC236}">
                <a16:creationId xmlns:a16="http://schemas.microsoft.com/office/drawing/2014/main" id="{1E771C6D-85EC-44DF-89B8-7990560F576B}"/>
              </a:ext>
            </a:extLst>
          </p:cNvPr>
          <p:cNvSpPr/>
          <p:nvPr/>
        </p:nvSpPr>
        <p:spPr>
          <a:xfrm>
            <a:off x="5904174" y="686525"/>
            <a:ext cx="1954940" cy="809992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혼자 운동하기 </a:t>
            </a:r>
            <a:endParaRPr lang="en-US" altLang="ko-KR" sz="1400" dirty="0"/>
          </a:p>
          <a:p>
            <a:pPr algn="ctr"/>
            <a:r>
              <a:rPr lang="ko-KR" altLang="en-US" sz="1400" dirty="0"/>
              <a:t>힘들어</a:t>
            </a:r>
          </a:p>
        </p:txBody>
      </p:sp>
      <p:sp>
        <p:nvSpPr>
          <p:cNvPr id="40" name="말풍선: 타원형 39">
            <a:extLst>
              <a:ext uri="{FF2B5EF4-FFF2-40B4-BE49-F238E27FC236}">
                <a16:creationId xmlns:a16="http://schemas.microsoft.com/office/drawing/2014/main" id="{5A050B43-DF9E-4677-AE62-D293499FB8CB}"/>
              </a:ext>
            </a:extLst>
          </p:cNvPr>
          <p:cNvSpPr/>
          <p:nvPr/>
        </p:nvSpPr>
        <p:spPr>
          <a:xfrm>
            <a:off x="7993992" y="703506"/>
            <a:ext cx="1954940" cy="809992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같이 운동을</a:t>
            </a:r>
            <a:endParaRPr lang="en-US" altLang="ko-KR" sz="1400" dirty="0"/>
          </a:p>
          <a:p>
            <a:pPr algn="ctr"/>
            <a:r>
              <a:rPr lang="ko-KR" altLang="en-US" sz="1400" dirty="0"/>
              <a:t>했으면 </a:t>
            </a:r>
            <a:r>
              <a:rPr lang="ko-KR" altLang="en-US" sz="1400" dirty="0" err="1"/>
              <a:t>좋겠어</a:t>
            </a:r>
            <a:endParaRPr lang="ko-KR" altLang="en-US" sz="1400" dirty="0"/>
          </a:p>
        </p:txBody>
      </p:sp>
      <p:sp>
        <p:nvSpPr>
          <p:cNvPr id="42" name="말풍선: 타원형 41">
            <a:extLst>
              <a:ext uri="{FF2B5EF4-FFF2-40B4-BE49-F238E27FC236}">
                <a16:creationId xmlns:a16="http://schemas.microsoft.com/office/drawing/2014/main" id="{B9E14503-5B9D-4F64-9796-8561FD54720F}"/>
              </a:ext>
            </a:extLst>
          </p:cNvPr>
          <p:cNvSpPr/>
          <p:nvPr/>
        </p:nvSpPr>
        <p:spPr>
          <a:xfrm>
            <a:off x="10083810" y="703506"/>
            <a:ext cx="1954940" cy="809992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/>
              <a:t>다른 사람들과 같이하면 잘 할 수 있어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EE68DB2-9BB7-4B55-8B4E-73060E9A178C}"/>
              </a:ext>
            </a:extLst>
          </p:cNvPr>
          <p:cNvSpPr txBox="1"/>
          <p:nvPr/>
        </p:nvSpPr>
        <p:spPr>
          <a:xfrm>
            <a:off x="5539104" y="3833101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계획 참여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BBB1607-45C1-4CF3-A222-46BA7A0A8B6C}"/>
              </a:ext>
            </a:extLst>
          </p:cNvPr>
          <p:cNvGrpSpPr/>
          <p:nvPr/>
        </p:nvGrpSpPr>
        <p:grpSpPr>
          <a:xfrm>
            <a:off x="9903951" y="4322565"/>
            <a:ext cx="342939" cy="338554"/>
            <a:chOff x="9296294" y="3918653"/>
            <a:chExt cx="663191" cy="654711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EC2B3414-8CE9-4EDB-9E5C-9A076004E3D8}"/>
                </a:ext>
              </a:extLst>
            </p:cNvPr>
            <p:cNvCxnSpPr>
              <a:cxnSpLocks/>
            </p:cNvCxnSpPr>
            <p:nvPr/>
          </p:nvCxnSpPr>
          <p:spPr>
            <a:xfrm>
              <a:off x="9304774" y="3918653"/>
              <a:ext cx="654711" cy="65471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10E56BBA-032A-4165-9A1F-8BCC0EE64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96294" y="3918653"/>
              <a:ext cx="654711" cy="65471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9196290-77C1-479B-BEFA-17222C1821DF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solidFill>
                  <a:srgbClr val="FFC000"/>
                </a:solidFill>
              </a:rPr>
              <a:t>협력을 위한 기능</a:t>
            </a:r>
            <a:endParaRPr lang="ko-KR" altLang="en-US" sz="2200" b="1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1A468-51BF-4578-A23B-0DE8E46C6A05}"/>
              </a:ext>
            </a:extLst>
          </p:cNvPr>
          <p:cNvSpPr txBox="1"/>
          <p:nvPr/>
        </p:nvSpPr>
        <p:spPr>
          <a:xfrm>
            <a:off x="1154176" y="661752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그룹 서비스 제공</a:t>
            </a:r>
            <a:r>
              <a:rPr lang="en-US" altLang="ko-KR" sz="1400" dirty="0"/>
              <a:t>(</a:t>
            </a:r>
            <a:r>
              <a:rPr lang="ko-KR" altLang="en-US" sz="1400" dirty="0"/>
              <a:t>계획 통합형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0EF418D-BE56-4CEF-AF88-C5324835AC04}"/>
              </a:ext>
            </a:extLst>
          </p:cNvPr>
          <p:cNvGrpSpPr/>
          <p:nvPr/>
        </p:nvGrpSpPr>
        <p:grpSpPr>
          <a:xfrm>
            <a:off x="3411830" y="1921911"/>
            <a:ext cx="1315997" cy="1315997"/>
            <a:chOff x="3317161" y="3112241"/>
            <a:chExt cx="1315997" cy="131599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501EC-75E6-41B6-8EAB-173A07173D4F}"/>
                </a:ext>
              </a:extLst>
            </p:cNvPr>
            <p:cNvSpPr/>
            <p:nvPr/>
          </p:nvSpPr>
          <p:spPr>
            <a:xfrm>
              <a:off x="3436585" y="3152433"/>
              <a:ext cx="1138212" cy="1227104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0AD977A-A1F5-40E2-9034-C674793FD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61" y="3112241"/>
              <a:ext cx="1315997" cy="131599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165551-F917-4501-B5E9-3B9982D874EB}"/>
              </a:ext>
            </a:extLst>
          </p:cNvPr>
          <p:cNvSpPr txBox="1"/>
          <p:nvPr/>
        </p:nvSpPr>
        <p:spPr>
          <a:xfrm>
            <a:off x="3170167" y="3371003"/>
            <a:ext cx="2055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</a:rPr>
              <a:t>공통 주제 선정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F105889-425A-4856-A583-1BFD547A74E9}"/>
              </a:ext>
            </a:extLst>
          </p:cNvPr>
          <p:cNvGrpSpPr/>
          <p:nvPr/>
        </p:nvGrpSpPr>
        <p:grpSpPr>
          <a:xfrm>
            <a:off x="5764919" y="3112869"/>
            <a:ext cx="701922" cy="701922"/>
            <a:chOff x="3317161" y="3112241"/>
            <a:chExt cx="1315997" cy="131599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C049AAB-A2B1-4B77-B4C4-60C6BD16F878}"/>
                </a:ext>
              </a:extLst>
            </p:cNvPr>
            <p:cNvSpPr/>
            <p:nvPr/>
          </p:nvSpPr>
          <p:spPr>
            <a:xfrm>
              <a:off x="3436585" y="3152433"/>
              <a:ext cx="1138212" cy="1227104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42544CD-2A7A-4529-A18F-A725AC25C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61" y="3112241"/>
              <a:ext cx="1315997" cy="1315997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3019909-83DD-4136-99BE-5FB63E112027}"/>
              </a:ext>
            </a:extLst>
          </p:cNvPr>
          <p:cNvGrpSpPr/>
          <p:nvPr/>
        </p:nvGrpSpPr>
        <p:grpSpPr>
          <a:xfrm>
            <a:off x="7734309" y="3126045"/>
            <a:ext cx="701922" cy="701922"/>
            <a:chOff x="3317161" y="3112241"/>
            <a:chExt cx="1315997" cy="1315997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76094D0-18AB-4D48-AE42-E9CBDCF008C6}"/>
                </a:ext>
              </a:extLst>
            </p:cNvPr>
            <p:cNvSpPr/>
            <p:nvPr/>
          </p:nvSpPr>
          <p:spPr>
            <a:xfrm>
              <a:off x="3436585" y="3152433"/>
              <a:ext cx="1138212" cy="1227104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664A880-4376-4019-9F83-D8A77137E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61" y="3112241"/>
              <a:ext cx="1315997" cy="1315997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A59BB1C-04C1-40C6-A88D-59FEC1CDDA87}"/>
              </a:ext>
            </a:extLst>
          </p:cNvPr>
          <p:cNvGrpSpPr/>
          <p:nvPr/>
        </p:nvGrpSpPr>
        <p:grpSpPr>
          <a:xfrm>
            <a:off x="9690726" y="3133823"/>
            <a:ext cx="701922" cy="701922"/>
            <a:chOff x="3317161" y="3112241"/>
            <a:chExt cx="1315997" cy="131599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0BC2B74-B8B7-4C9C-A863-3AABDCF0772E}"/>
                </a:ext>
              </a:extLst>
            </p:cNvPr>
            <p:cNvSpPr/>
            <p:nvPr/>
          </p:nvSpPr>
          <p:spPr>
            <a:xfrm>
              <a:off x="3436585" y="3152433"/>
              <a:ext cx="1138212" cy="1227104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7052E1B4-1E06-4228-839B-EC812F3B0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61" y="3112241"/>
              <a:ext cx="1315997" cy="131599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361178C-C9A2-4BD3-82FB-F681F5BF44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66" y="4247481"/>
            <a:ext cx="426669" cy="4266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D8DB466-B1E2-4AE9-A04B-561FF920A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58" y="4247481"/>
            <a:ext cx="426669" cy="4266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F6998DA-61B3-4374-BDD0-EEDE15E2D7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66130" y="5371964"/>
            <a:ext cx="206384" cy="2063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D7D8DC7-4A9C-4AB4-AFBA-824AD0F753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264" y="5225974"/>
            <a:ext cx="557255" cy="55725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FD42405-3039-4105-BBF4-58188F3D76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17822" y="5373186"/>
            <a:ext cx="206384" cy="206384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DAD177BB-2CEB-422B-A443-5BA82B7986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956" y="5227196"/>
            <a:ext cx="557255" cy="557255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360E75C0-631A-4A84-8275-2E11D92484CF}"/>
              </a:ext>
            </a:extLst>
          </p:cNvPr>
          <p:cNvSpPr txBox="1"/>
          <p:nvPr/>
        </p:nvSpPr>
        <p:spPr>
          <a:xfrm>
            <a:off x="5645456" y="4734437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계획 완료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F66E52-57FC-4D51-A8A4-0271E8E5D6A1}"/>
              </a:ext>
            </a:extLst>
          </p:cNvPr>
          <p:cNvSpPr txBox="1"/>
          <p:nvPr/>
        </p:nvSpPr>
        <p:spPr>
          <a:xfrm>
            <a:off x="7637411" y="4712299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계획 완료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B56041-D979-4F44-9665-E6D3A3195212}"/>
              </a:ext>
            </a:extLst>
          </p:cNvPr>
          <p:cNvSpPr txBox="1"/>
          <p:nvPr/>
        </p:nvSpPr>
        <p:spPr>
          <a:xfrm>
            <a:off x="9558426" y="4712299"/>
            <a:ext cx="1264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계획 미완료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BE87AC7-7157-447E-AF4F-814959A289AC}"/>
              </a:ext>
            </a:extLst>
          </p:cNvPr>
          <p:cNvSpPr txBox="1"/>
          <p:nvPr/>
        </p:nvSpPr>
        <p:spPr>
          <a:xfrm>
            <a:off x="5551333" y="5900711"/>
            <a:ext cx="153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그룹 기여도 증가</a:t>
            </a:r>
            <a:endParaRPr lang="ko-KR" altLang="en-US" sz="16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D2CA9FA-3D95-4046-9DB5-396A477839AE}"/>
              </a:ext>
            </a:extLst>
          </p:cNvPr>
          <p:cNvSpPr txBox="1"/>
          <p:nvPr/>
        </p:nvSpPr>
        <p:spPr>
          <a:xfrm>
            <a:off x="7403025" y="5900711"/>
            <a:ext cx="153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그룹 기여도 증가</a:t>
            </a:r>
            <a:endParaRPr lang="ko-KR" altLang="en-US" sz="16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946F6B0-E19F-416F-B812-1BB8A7AD37A7}"/>
              </a:ext>
            </a:extLst>
          </p:cNvPr>
          <p:cNvSpPr txBox="1"/>
          <p:nvPr/>
        </p:nvSpPr>
        <p:spPr>
          <a:xfrm>
            <a:off x="7531059" y="3827967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계획 참여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A492A18-8694-48A9-988F-D928B2266E3A}"/>
              </a:ext>
            </a:extLst>
          </p:cNvPr>
          <p:cNvSpPr txBox="1"/>
          <p:nvPr/>
        </p:nvSpPr>
        <p:spPr>
          <a:xfrm>
            <a:off x="9519241" y="3833101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계획 참여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EE46CCC-79A2-4A9D-9348-5DDD1D396C4D}"/>
              </a:ext>
            </a:extLst>
          </p:cNvPr>
          <p:cNvGrpSpPr/>
          <p:nvPr/>
        </p:nvGrpSpPr>
        <p:grpSpPr>
          <a:xfrm>
            <a:off x="4181299" y="4978153"/>
            <a:ext cx="612528" cy="612528"/>
            <a:chOff x="6923305" y="2898887"/>
            <a:chExt cx="539740" cy="539740"/>
          </a:xfrm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8A32D95-51BC-4CF9-A5E2-3BE7E3E22280}"/>
                </a:ext>
              </a:extLst>
            </p:cNvPr>
            <p:cNvSpPr/>
            <p:nvPr/>
          </p:nvSpPr>
          <p:spPr>
            <a:xfrm>
              <a:off x="6923305" y="2898887"/>
              <a:ext cx="539740" cy="539740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D43C0756-75DC-47CB-BB81-29D3B10B8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31" y="2924317"/>
              <a:ext cx="423822" cy="423822"/>
            </a:xfrm>
            <a:prstGeom prst="rect">
              <a:avLst/>
            </a:prstGeom>
          </p:spPr>
        </p:pic>
      </p:grp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24ED09B-9EB7-4AD3-B11D-20DFDFB5F4E9}"/>
              </a:ext>
            </a:extLst>
          </p:cNvPr>
          <p:cNvSpPr/>
          <p:nvPr/>
        </p:nvSpPr>
        <p:spPr>
          <a:xfrm flipH="1">
            <a:off x="3175372" y="5710443"/>
            <a:ext cx="1710644" cy="241421"/>
          </a:xfrm>
          <a:prstGeom prst="rightArrow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1A511E0-9724-4888-8353-0F71F39B7D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7220" y="4874275"/>
            <a:ext cx="746451" cy="74645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9386480-C62F-408D-983B-A753B9182A9B}"/>
              </a:ext>
            </a:extLst>
          </p:cNvPr>
          <p:cNvSpPr txBox="1"/>
          <p:nvPr/>
        </p:nvSpPr>
        <p:spPr>
          <a:xfrm>
            <a:off x="3602282" y="5913044"/>
            <a:ext cx="2055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2"/>
                </a:solidFill>
              </a:rPr>
              <a:t>그룹에 보상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743875C-44D4-4524-85C1-9DFC07BA2799}"/>
              </a:ext>
            </a:extLst>
          </p:cNvPr>
          <p:cNvCxnSpPr/>
          <p:nvPr/>
        </p:nvCxnSpPr>
        <p:spPr>
          <a:xfrm>
            <a:off x="4886016" y="2815349"/>
            <a:ext cx="772217" cy="422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116BC1F-0413-4321-8A00-860987991526}"/>
              </a:ext>
            </a:extLst>
          </p:cNvPr>
          <p:cNvCxnSpPr>
            <a:cxnSpLocks/>
          </p:cNvCxnSpPr>
          <p:nvPr/>
        </p:nvCxnSpPr>
        <p:spPr>
          <a:xfrm>
            <a:off x="4868486" y="2815999"/>
            <a:ext cx="2694879" cy="524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4D69486E-51A5-492F-B7CC-CC9F5B3A8A99}"/>
              </a:ext>
            </a:extLst>
          </p:cNvPr>
          <p:cNvCxnSpPr>
            <a:cxnSpLocks/>
          </p:cNvCxnSpPr>
          <p:nvPr/>
        </p:nvCxnSpPr>
        <p:spPr>
          <a:xfrm>
            <a:off x="4886016" y="2816979"/>
            <a:ext cx="4617564" cy="5494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472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선 연결선 22"/>
          <p:cNvSpPr/>
          <p:nvPr/>
        </p:nvSpPr>
        <p:spPr>
          <a:xfrm>
            <a:off x="1188881" y="273124"/>
            <a:ext cx="10666423" cy="2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5" name="직사각형 23"/>
          <p:cNvSpPr/>
          <p:nvPr/>
        </p:nvSpPr>
        <p:spPr>
          <a:xfrm>
            <a:off x="265813" y="244547"/>
            <a:ext cx="720004" cy="720004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스퀘어_ac ExtraBold"/>
                <a:ea typeface="나눔스퀘어_ac ExtraBold"/>
                <a:cs typeface="나눔스퀘어_ac ExtraBold"/>
                <a:sym typeface="나눔스퀘어_ac ExtraBold"/>
              </a:defRPr>
            </a:pPr>
            <a:endParaRPr/>
          </a:p>
        </p:txBody>
      </p:sp>
      <p:sp>
        <p:nvSpPr>
          <p:cNvPr id="96" name="TextBox 24"/>
          <p:cNvSpPr txBox="1"/>
          <p:nvPr/>
        </p:nvSpPr>
        <p:spPr>
          <a:xfrm>
            <a:off x="535857" y="323244"/>
            <a:ext cx="167865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>
                <a:solidFill>
                  <a:srgbClr val="FFFFFF"/>
                </a:solidFill>
                <a:latin typeface="나눔스퀘어_ac ExtraBold"/>
                <a:ea typeface="나눔스퀘어_ac ExtraBold"/>
                <a:cs typeface="나눔스퀘어_ac ExtraBold"/>
                <a:sym typeface="나눔스퀘어_ac ExtraBold"/>
              </a:defRPr>
            </a:lvl1pPr>
          </a:lstStyle>
          <a:p>
            <a:r>
              <a:t>3</a:t>
            </a:r>
          </a:p>
        </p:txBody>
      </p:sp>
      <p:sp>
        <p:nvSpPr>
          <p:cNvPr id="97" name="TextBox 7"/>
          <p:cNvSpPr txBox="1"/>
          <p:nvPr/>
        </p:nvSpPr>
        <p:spPr>
          <a:xfrm>
            <a:off x="1199895" y="285864"/>
            <a:ext cx="1685714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 b="1">
                <a:solidFill>
                  <a:srgbClr val="FFC000"/>
                </a:solidFill>
                <a:latin typeface="나눔스퀘어_ac ExtraBold"/>
                <a:ea typeface="나눔스퀘어_ac ExtraBold"/>
                <a:cs typeface="나눔스퀘어_ac ExtraBold"/>
                <a:sym typeface="나눔스퀘어_ac ExtraBold"/>
              </a:defRPr>
            </a:lvl1pPr>
          </a:lstStyle>
          <a:p>
            <a:r>
              <a:rPr lang="ko-KR" altLang="en-US" sz="2200" b="1" dirty="0">
                <a:solidFill>
                  <a:srgbClr val="7030A0"/>
                </a:solidFill>
              </a:rPr>
              <a:t>점수 상세 정보</a:t>
            </a:r>
          </a:p>
        </p:txBody>
      </p:sp>
      <p:sp>
        <p:nvSpPr>
          <p:cNvPr id="98" name="직사각형 1"/>
          <p:cNvSpPr/>
          <p:nvPr/>
        </p:nvSpPr>
        <p:spPr>
          <a:xfrm>
            <a:off x="3072207" y="1440910"/>
            <a:ext cx="5407164" cy="4520295"/>
          </a:xfrm>
          <a:prstGeom prst="rect">
            <a:avLst/>
          </a:prstGeom>
          <a:solidFill>
            <a:srgbClr val="FFFFFF"/>
          </a:solidFill>
          <a:ln w="3175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스퀘어_ac ExtraBold"/>
                <a:ea typeface="나눔스퀘어_ac ExtraBold"/>
                <a:cs typeface="나눔스퀘어_ac ExtraBold"/>
                <a:sym typeface="나눔스퀘어_ac ExtraBold"/>
              </a:defRPr>
            </a:pPr>
            <a:endParaRPr/>
          </a:p>
        </p:txBody>
      </p:sp>
      <p:pic>
        <p:nvPicPr>
          <p:cNvPr id="99" name="test_img_38.jpg" descr="test_img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043" y="2306592"/>
            <a:ext cx="2451554" cy="1830477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매일매일 홈트레이닝!"/>
          <p:cNvSpPr txBox="1"/>
          <p:nvPr/>
        </p:nvSpPr>
        <p:spPr>
          <a:xfrm>
            <a:off x="5913366" y="2306593"/>
            <a:ext cx="2072977" cy="38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나눔스퀘어_ac ExtraBold"/>
                <a:ea typeface="나눔스퀘어_ac ExtraBold"/>
                <a:cs typeface="나눔스퀘어_ac ExtraBold"/>
                <a:sym typeface="나눔스퀘어_ac ExtraBold"/>
              </a:defRPr>
            </a:lvl1pPr>
          </a:lstStyle>
          <a:p>
            <a:r>
              <a:rPr dirty="0" err="1"/>
              <a:t>매일매일</a:t>
            </a:r>
            <a:r>
              <a:rPr dirty="0"/>
              <a:t> </a:t>
            </a:r>
            <a:r>
              <a:rPr dirty="0" err="1"/>
              <a:t>홈트레이닝</a:t>
            </a:r>
            <a:r>
              <a:rPr dirty="0"/>
              <a:t>!</a:t>
            </a:r>
          </a:p>
        </p:txBody>
      </p:sp>
      <p:sp>
        <p:nvSpPr>
          <p:cNvPr id="101" name="Debitis adipisci necessitatibus quas nostrum sapiente. Possimus sapiente non laborum adipisci libero assumenda culpa. Enim esse quae rem consequuntur."/>
          <p:cNvSpPr txBox="1"/>
          <p:nvPr/>
        </p:nvSpPr>
        <p:spPr>
          <a:xfrm>
            <a:off x="5902833" y="2765261"/>
            <a:ext cx="2619177" cy="44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lnSpc>
                <a:spcPts val="3100"/>
              </a:lnSpc>
              <a:defRPr sz="1000">
                <a:solidFill>
                  <a:srgbClr val="000000">
                    <a:alpha val="87058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 err="1"/>
              <a:t>저녁에</a:t>
            </a:r>
            <a:r>
              <a:rPr dirty="0"/>
              <a:t> 1시간씩 </a:t>
            </a:r>
            <a:r>
              <a:rPr dirty="0" err="1"/>
              <a:t>매일</a:t>
            </a:r>
            <a:r>
              <a:rPr dirty="0"/>
              <a:t> </a:t>
            </a:r>
            <a:r>
              <a:rPr dirty="0" err="1"/>
              <a:t>홈트레이닝</a:t>
            </a:r>
            <a:r>
              <a:rPr dirty="0"/>
              <a:t> </a:t>
            </a:r>
            <a:r>
              <a:rPr dirty="0" err="1"/>
              <a:t>하기</a:t>
            </a:r>
            <a:r>
              <a:rPr dirty="0"/>
              <a:t>!</a:t>
            </a:r>
          </a:p>
        </p:txBody>
      </p:sp>
      <p:sp>
        <p:nvSpPr>
          <p:cNvPr id="102" name="선"/>
          <p:cNvSpPr/>
          <p:nvPr/>
        </p:nvSpPr>
        <p:spPr>
          <a:xfrm>
            <a:off x="3291404" y="4438650"/>
            <a:ext cx="4968770" cy="0"/>
          </a:xfrm>
          <a:prstGeom prst="line">
            <a:avLst/>
          </a:prstGeom>
          <a:ln w="12700">
            <a:solidFill>
              <a:srgbClr val="A7A7A7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3" name="직사각형"/>
          <p:cNvSpPr/>
          <p:nvPr/>
        </p:nvSpPr>
        <p:spPr>
          <a:xfrm>
            <a:off x="3315644" y="5061613"/>
            <a:ext cx="4920288" cy="358142"/>
          </a:xfrm>
          <a:prstGeom prst="rect">
            <a:avLst/>
          </a:prstGeom>
          <a:solidFill>
            <a:srgbClr val="FFFFFF"/>
          </a:solidFill>
          <a:ln w="12700">
            <a:solidFill>
              <a:srgbClr val="A7A7A7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나눔스퀘어_ac ExtraBold"/>
                <a:ea typeface="나눔스퀘어_ac ExtraBold"/>
                <a:cs typeface="나눔스퀘어_ac ExtraBold"/>
                <a:sym typeface="나눔스퀘어_ac ExtraBold"/>
              </a:defRPr>
            </a:pPr>
            <a:endParaRPr/>
          </a:p>
        </p:txBody>
      </p:sp>
      <p:sp>
        <p:nvSpPr>
          <p:cNvPr id="104" name="댓글 4개 모두 보기"/>
          <p:cNvSpPr txBox="1"/>
          <p:nvPr/>
        </p:nvSpPr>
        <p:spPr>
          <a:xfrm>
            <a:off x="3306581" y="4589439"/>
            <a:ext cx="1427798" cy="319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나눔스퀘어_ac ExtraBold"/>
                <a:ea typeface="나눔스퀘어_ac ExtraBold"/>
                <a:cs typeface="나눔스퀘어_ac ExtraBold"/>
                <a:sym typeface="나눔스퀘어_ac ExtraBold"/>
              </a:defRPr>
            </a:lvl1pPr>
          </a:lstStyle>
          <a:p>
            <a:r>
              <a:t>댓글 4개 모두 보기</a:t>
            </a:r>
          </a:p>
        </p:txBody>
      </p:sp>
      <p:sp>
        <p:nvSpPr>
          <p:cNvPr id="105" name="댓글을 입력하세요."/>
          <p:cNvSpPr txBox="1"/>
          <p:nvPr/>
        </p:nvSpPr>
        <p:spPr>
          <a:xfrm>
            <a:off x="3398766" y="5099714"/>
            <a:ext cx="1243430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solidFill>
                  <a:srgbClr val="A7A7A7"/>
                </a:solidFill>
                <a:latin typeface="나눔스퀘어_ac ExtraBold"/>
                <a:ea typeface="나눔스퀘어_ac ExtraBold"/>
                <a:cs typeface="나눔스퀘어_ac ExtraBold"/>
                <a:sym typeface="나눔스퀘어_ac ExtraBold"/>
              </a:defRPr>
            </a:lvl1pPr>
          </a:lstStyle>
          <a:p>
            <a:r>
              <a:t>댓글을 입력하세요.</a:t>
            </a:r>
          </a:p>
        </p:txBody>
      </p:sp>
      <p:sp>
        <p:nvSpPr>
          <p:cNvPr id="106" name="댓글을 게시하려면 enter 키를 입력하세요."/>
          <p:cNvSpPr txBox="1"/>
          <p:nvPr/>
        </p:nvSpPr>
        <p:spPr>
          <a:xfrm>
            <a:off x="3294518" y="5475293"/>
            <a:ext cx="2640602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solidFill>
                  <a:srgbClr val="000000"/>
                </a:solidFill>
                <a:latin typeface="나눔스퀘어_ac ExtraBold"/>
                <a:ea typeface="나눔스퀘어_ac ExtraBold"/>
                <a:cs typeface="나눔스퀘어_ac ExtraBold"/>
                <a:sym typeface="나눔스퀘어_ac ExtraBold"/>
              </a:defRPr>
            </a:lvl1pPr>
          </a:lstStyle>
          <a:p>
            <a:r>
              <a:t>댓글을 게시하려면 enter 키를 입력하세요.</a:t>
            </a:r>
          </a:p>
        </p:txBody>
      </p:sp>
      <p:sp>
        <p:nvSpPr>
          <p:cNvPr id="107" name="선"/>
          <p:cNvSpPr/>
          <p:nvPr/>
        </p:nvSpPr>
        <p:spPr>
          <a:xfrm>
            <a:off x="3059308" y="1956677"/>
            <a:ext cx="5432961" cy="2"/>
          </a:xfrm>
          <a:prstGeom prst="line">
            <a:avLst/>
          </a:prstGeom>
          <a:ln w="12700">
            <a:solidFill>
              <a:srgbClr val="A7A7A7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8" name="Todo"/>
          <p:cNvSpPr txBox="1"/>
          <p:nvPr/>
        </p:nvSpPr>
        <p:spPr>
          <a:xfrm>
            <a:off x="3246365" y="1496083"/>
            <a:ext cx="59984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나눔스퀘어_ac ExtraBold"/>
                <a:ea typeface="나눔스퀘어_ac ExtraBold"/>
                <a:cs typeface="나눔스퀘어_ac ExtraBold"/>
                <a:sym typeface="나눔스퀘어_ac ExtraBold"/>
              </a:defRPr>
            </a:lvl1pPr>
          </a:lstStyle>
          <a:p>
            <a:r>
              <a:t>Todo</a:t>
            </a:r>
          </a:p>
        </p:txBody>
      </p:sp>
      <p:sp>
        <p:nvSpPr>
          <p:cNvPr id="109" name="직사각형"/>
          <p:cNvSpPr/>
          <p:nvPr/>
        </p:nvSpPr>
        <p:spPr>
          <a:xfrm>
            <a:off x="7446716" y="4544862"/>
            <a:ext cx="811761" cy="358142"/>
          </a:xfrm>
          <a:prstGeom prst="rect">
            <a:avLst/>
          </a:prstGeom>
          <a:solidFill>
            <a:srgbClr val="FFFFFF"/>
          </a:solidFill>
          <a:ln w="12700">
            <a:solidFill>
              <a:srgbClr val="A7A7A7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나눔스퀘어_ac ExtraBold"/>
                <a:ea typeface="나눔스퀘어_ac ExtraBold"/>
                <a:cs typeface="나눔스퀘어_ac ExtraBold"/>
                <a:sym typeface="나눔스퀘어_ac ExtraBold"/>
              </a:defRPr>
            </a:pPr>
            <a:endParaRPr/>
          </a:p>
        </p:txBody>
      </p:sp>
      <p:pic>
        <p:nvPicPr>
          <p:cNvPr id="110" name="love.png" descr="lov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941" y="4586263"/>
            <a:ext cx="275342" cy="275342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직선 화살표 연결선 30"/>
          <p:cNvSpPr/>
          <p:nvPr/>
        </p:nvSpPr>
        <p:spPr>
          <a:xfrm>
            <a:off x="8023575" y="4723932"/>
            <a:ext cx="1951161" cy="2"/>
          </a:xfrm>
          <a:prstGeom prst="line">
            <a:avLst/>
          </a:prstGeom>
          <a:ln w="317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2" name="타원형"/>
          <p:cNvSpPr/>
          <p:nvPr/>
        </p:nvSpPr>
        <p:spPr>
          <a:xfrm>
            <a:off x="7785176" y="4449745"/>
            <a:ext cx="513467" cy="548379"/>
          </a:xfrm>
          <a:prstGeom prst="ellipse">
            <a:avLst/>
          </a:prstGeom>
          <a:solidFill>
            <a:srgbClr val="FFFFFF"/>
          </a:solidFill>
          <a:ln w="3175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나눔스퀘어_ac ExtraBold"/>
                <a:ea typeface="나눔스퀘어_ac ExtraBold"/>
                <a:cs typeface="나눔스퀘어_ac ExtraBold"/>
                <a:sym typeface="나눔스퀘어_ac ExtraBold"/>
              </a:defRPr>
            </a:pPr>
            <a:endParaRPr/>
          </a:p>
        </p:txBody>
      </p:sp>
      <p:sp>
        <p:nvSpPr>
          <p:cNvPr id="113" name="10"/>
          <p:cNvSpPr txBox="1"/>
          <p:nvPr/>
        </p:nvSpPr>
        <p:spPr>
          <a:xfrm>
            <a:off x="7831066" y="4538389"/>
            <a:ext cx="42168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latin typeface="나눔스퀘어_ac ExtraBold"/>
                <a:ea typeface="나눔스퀘어_ac ExtraBold"/>
                <a:cs typeface="나눔스퀘어_ac ExtraBold"/>
                <a:sym typeface="나눔스퀘어_ac ExtraBold"/>
              </a:defRPr>
            </a:lvl1pPr>
          </a:lstStyle>
          <a:p>
            <a:r>
              <a:t>10</a:t>
            </a:r>
          </a:p>
        </p:txBody>
      </p:sp>
      <p:sp>
        <p:nvSpPr>
          <p:cNvPr id="114" name="1점/5점"/>
          <p:cNvSpPr txBox="1"/>
          <p:nvPr/>
        </p:nvSpPr>
        <p:spPr>
          <a:xfrm>
            <a:off x="9989325" y="4395952"/>
            <a:ext cx="1190386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3500">
                <a:solidFill>
                  <a:srgbClr val="000000"/>
                </a:solidFill>
                <a:latin typeface="나눔스퀘어_ac ExtraBold"/>
                <a:ea typeface="나눔스퀘어_ac ExtraBold"/>
                <a:cs typeface="나눔스퀘어_ac ExtraBold"/>
                <a:sym typeface="나눔스퀘어_ac ExtraBold"/>
              </a:defRPr>
            </a:pPr>
            <a:r>
              <a:rPr sz="2800" dirty="0">
                <a:solidFill>
                  <a:srgbClr val="00B0F0"/>
                </a:solidFill>
              </a:rPr>
              <a:t>1</a:t>
            </a:r>
            <a:r>
              <a:rPr sz="2800" dirty="0"/>
              <a:t>점</a:t>
            </a:r>
            <a:r>
              <a:rPr sz="3000" dirty="0"/>
              <a:t>/</a:t>
            </a:r>
            <a:r>
              <a:rPr sz="2000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sz="2000" dirty="0"/>
              <a:t>점</a:t>
            </a:r>
          </a:p>
        </p:txBody>
      </p:sp>
      <p:grpSp>
        <p:nvGrpSpPr>
          <p:cNvPr id="117" name="그룹 42"/>
          <p:cNvGrpSpPr/>
          <p:nvPr/>
        </p:nvGrpSpPr>
        <p:grpSpPr>
          <a:xfrm>
            <a:off x="8572855" y="2819422"/>
            <a:ext cx="370843" cy="370843"/>
            <a:chOff x="0" y="0"/>
            <a:chExt cx="370841" cy="370841"/>
          </a:xfrm>
        </p:grpSpPr>
        <p:sp>
          <p:nvSpPr>
            <p:cNvPr id="115" name="직사각형 46"/>
            <p:cNvSpPr/>
            <p:nvPr/>
          </p:nvSpPr>
          <p:spPr>
            <a:xfrm>
              <a:off x="33652" y="11325"/>
              <a:ext cx="320744" cy="345794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/>
            </a:p>
          </p:txBody>
        </p:sp>
        <p:pic>
          <p:nvPicPr>
            <p:cNvPr id="116" name="그림 48" descr="그림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0842" cy="3708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8" name="그림 71" descr="그림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9153" y="2844845"/>
            <a:ext cx="319995" cy="319995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직선 화살표 연결선 30"/>
          <p:cNvSpPr/>
          <p:nvPr/>
        </p:nvSpPr>
        <p:spPr>
          <a:xfrm>
            <a:off x="8490722" y="3233439"/>
            <a:ext cx="1495829" cy="2"/>
          </a:xfrm>
          <a:prstGeom prst="line">
            <a:avLst/>
          </a:prstGeom>
          <a:ln w="3175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0" name="25점/100점"/>
          <p:cNvSpPr txBox="1"/>
          <p:nvPr/>
        </p:nvSpPr>
        <p:spPr>
          <a:xfrm>
            <a:off x="10032830" y="2905457"/>
            <a:ext cx="1750413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500">
                <a:solidFill>
                  <a:srgbClr val="000000"/>
                </a:solidFill>
                <a:latin typeface="나눔스퀘어_ac ExtraBold"/>
                <a:ea typeface="나눔스퀘어_ac ExtraBold"/>
                <a:cs typeface="나눔스퀘어_ac ExtraBold"/>
                <a:sym typeface="나눔스퀘어_ac ExtraBold"/>
              </a:defRPr>
            </a:pPr>
            <a:r>
              <a:rPr sz="2800" dirty="0">
                <a:solidFill>
                  <a:srgbClr val="00B0F0"/>
                </a:solidFill>
              </a:rPr>
              <a:t>25</a:t>
            </a:r>
            <a:r>
              <a:rPr sz="2800" dirty="0"/>
              <a:t>점</a:t>
            </a:r>
            <a:r>
              <a:rPr sz="3000" dirty="0"/>
              <a:t>/</a:t>
            </a:r>
            <a:r>
              <a:rPr sz="2000" dirty="0">
                <a:solidFill>
                  <a:schemeClr val="accent1">
                    <a:lumMod val="75000"/>
                  </a:schemeClr>
                </a:solidFill>
              </a:rPr>
              <a:t>100</a:t>
            </a:r>
            <a:r>
              <a:rPr sz="2000" dirty="0"/>
              <a:t>점</a:t>
            </a:r>
          </a:p>
        </p:txBody>
      </p:sp>
      <p:pic>
        <p:nvPicPr>
          <p:cNvPr id="121" name="그림 2" descr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298" y="2389707"/>
            <a:ext cx="1951161" cy="19511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4" name="직사각형 6"/>
          <p:cNvGrpSpPr/>
          <p:nvPr/>
        </p:nvGrpSpPr>
        <p:grpSpPr>
          <a:xfrm>
            <a:off x="587435" y="4458870"/>
            <a:ext cx="2180889" cy="553538"/>
            <a:chOff x="0" y="0"/>
            <a:chExt cx="2180887" cy="553536"/>
          </a:xfrm>
        </p:grpSpPr>
        <p:sp>
          <p:nvSpPr>
            <p:cNvPr id="122" name="직사각형"/>
            <p:cNvSpPr/>
            <p:nvPr/>
          </p:nvSpPr>
          <p:spPr>
            <a:xfrm>
              <a:off x="-1" y="-1"/>
              <a:ext cx="2180889" cy="553538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endParaRPr/>
            </a:p>
          </p:txBody>
        </p:sp>
        <p:sp>
          <p:nvSpPr>
            <p:cNvPr id="123" name="하루당 개인의 획득 점수"/>
            <p:cNvSpPr txBox="1"/>
            <p:nvPr/>
          </p:nvSpPr>
          <p:spPr>
            <a:xfrm>
              <a:off x="64756" y="116874"/>
              <a:ext cx="2051375" cy="3197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lvl1pPr>
            </a:lstStyle>
            <a:p>
              <a:r>
                <a:t>하루당 개인의 획득 점수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FF51C47-E4D9-4488-A9DF-DE9911036AB3}"/>
              </a:ext>
            </a:extLst>
          </p:cNvPr>
          <p:cNvSpPr txBox="1"/>
          <p:nvPr/>
        </p:nvSpPr>
        <p:spPr>
          <a:xfrm>
            <a:off x="1154176" y="661752"/>
            <a:ext cx="2179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개인 </a:t>
            </a:r>
            <a:r>
              <a:rPr lang="en-US" altLang="ko-KR" sz="1400" dirty="0" err="1"/>
              <a:t>Todo</a:t>
            </a:r>
            <a:r>
              <a:rPr lang="ko-KR" altLang="en-US" sz="1400" dirty="0"/>
              <a:t>완료 시 점수 부여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선 연결선 22"/>
          <p:cNvSpPr/>
          <p:nvPr/>
        </p:nvSpPr>
        <p:spPr>
          <a:xfrm>
            <a:off x="1188881" y="273124"/>
            <a:ext cx="10666423" cy="2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5" name="직사각형 23"/>
          <p:cNvSpPr/>
          <p:nvPr/>
        </p:nvSpPr>
        <p:spPr>
          <a:xfrm>
            <a:off x="265813" y="244547"/>
            <a:ext cx="720004" cy="720004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스퀘어_ac ExtraBold"/>
                <a:ea typeface="나눔스퀘어_ac ExtraBold"/>
                <a:cs typeface="나눔스퀘어_ac ExtraBold"/>
                <a:sym typeface="나눔스퀘어_ac ExtraBold"/>
              </a:defRPr>
            </a:pPr>
            <a:endParaRPr/>
          </a:p>
        </p:txBody>
      </p:sp>
      <p:sp>
        <p:nvSpPr>
          <p:cNvPr id="96" name="TextBox 24"/>
          <p:cNvSpPr txBox="1"/>
          <p:nvPr/>
        </p:nvSpPr>
        <p:spPr>
          <a:xfrm>
            <a:off x="535857" y="323244"/>
            <a:ext cx="167865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>
                <a:solidFill>
                  <a:srgbClr val="FFFFFF"/>
                </a:solidFill>
                <a:latin typeface="나눔스퀘어_ac ExtraBold"/>
                <a:ea typeface="나눔스퀘어_ac ExtraBold"/>
                <a:cs typeface="나눔스퀘어_ac ExtraBold"/>
                <a:sym typeface="나눔스퀘어_ac ExtraBold"/>
              </a:defRPr>
            </a:lvl1pPr>
          </a:lstStyle>
          <a:p>
            <a:r>
              <a:t>3</a:t>
            </a:r>
          </a:p>
        </p:txBody>
      </p:sp>
      <p:sp>
        <p:nvSpPr>
          <p:cNvPr id="97" name="TextBox 7"/>
          <p:cNvSpPr txBox="1"/>
          <p:nvPr/>
        </p:nvSpPr>
        <p:spPr>
          <a:xfrm>
            <a:off x="1199895" y="285864"/>
            <a:ext cx="1685714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200" b="1">
                <a:solidFill>
                  <a:srgbClr val="FFC000"/>
                </a:solidFill>
                <a:latin typeface="나눔스퀘어_ac ExtraBold"/>
                <a:ea typeface="나눔스퀘어_ac ExtraBold"/>
                <a:cs typeface="나눔스퀘어_ac ExtraBold"/>
                <a:sym typeface="나눔스퀘어_ac ExtraBold"/>
              </a:defRPr>
            </a:lvl1pPr>
          </a:lstStyle>
          <a:p>
            <a:r>
              <a:rPr lang="ko-KR" altLang="en-US" sz="2200" b="1" dirty="0">
                <a:solidFill>
                  <a:srgbClr val="7030A0"/>
                </a:solidFill>
              </a:rPr>
              <a:t>점수 상세 정보</a:t>
            </a:r>
          </a:p>
        </p:txBody>
      </p:sp>
      <p:pic>
        <p:nvPicPr>
          <p:cNvPr id="121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951" y="2383401"/>
            <a:ext cx="1459411" cy="145941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F51C47-E4D9-4488-A9DF-DE9911036AB3}"/>
              </a:ext>
            </a:extLst>
          </p:cNvPr>
          <p:cNvSpPr txBox="1"/>
          <p:nvPr/>
        </p:nvSpPr>
        <p:spPr>
          <a:xfrm>
            <a:off x="1154176" y="661752"/>
            <a:ext cx="2520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개인 점수에 따른 </a:t>
            </a:r>
            <a:r>
              <a:rPr lang="en-US" altLang="ko-KR" sz="1400" dirty="0"/>
              <a:t>Level</a:t>
            </a:r>
            <a:r>
              <a:rPr lang="ko-KR" altLang="en-US" sz="1400" dirty="0"/>
              <a:t>과 경험치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08DC265-0CE7-470B-8746-DA8FC10A9927}"/>
              </a:ext>
            </a:extLst>
          </p:cNvPr>
          <p:cNvSpPr/>
          <p:nvPr/>
        </p:nvSpPr>
        <p:spPr>
          <a:xfrm>
            <a:off x="985817" y="4470944"/>
            <a:ext cx="2687800" cy="31525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C555F34-B2EC-467A-A36A-96FC690E3A8A}"/>
              </a:ext>
            </a:extLst>
          </p:cNvPr>
          <p:cNvSpPr/>
          <p:nvPr/>
        </p:nvSpPr>
        <p:spPr>
          <a:xfrm>
            <a:off x="985817" y="4476738"/>
            <a:ext cx="546804" cy="31525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5E86B-F715-4C16-81FE-29EB925A695E}"/>
              </a:ext>
            </a:extLst>
          </p:cNvPr>
          <p:cNvSpPr txBox="1"/>
          <p:nvPr/>
        </p:nvSpPr>
        <p:spPr>
          <a:xfrm>
            <a:off x="1099315" y="4495722"/>
            <a:ext cx="2777502" cy="307777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900  /  2100 (</a:t>
            </a:r>
            <a:r>
              <a:rPr lang="ko-KR" altLang="en-US" sz="1400" b="1" dirty="0">
                <a:solidFill>
                  <a:schemeClr val="bg1"/>
                </a:solidFill>
              </a:rPr>
              <a:t>다음 </a:t>
            </a:r>
            <a:r>
              <a:rPr lang="en-US" altLang="ko-KR" sz="1400" b="1" dirty="0">
                <a:solidFill>
                  <a:schemeClr val="bg1"/>
                </a:solidFill>
              </a:rPr>
              <a:t>Level</a:t>
            </a:r>
            <a:r>
              <a:rPr lang="ko-KR" altLang="en-US" sz="1400" b="1" dirty="0">
                <a:solidFill>
                  <a:schemeClr val="bg1"/>
                </a:solidFill>
              </a:rPr>
              <a:t>까지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99EF38-9303-4D78-A46F-020891655694}"/>
              </a:ext>
            </a:extLst>
          </p:cNvPr>
          <p:cNvSpPr txBox="1"/>
          <p:nvPr/>
        </p:nvSpPr>
        <p:spPr>
          <a:xfrm>
            <a:off x="1848662" y="3906646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5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D96942-8350-4368-9C6D-1F218B5F8F7F}"/>
              </a:ext>
            </a:extLst>
          </p:cNvPr>
          <p:cNvSpPr/>
          <p:nvPr/>
        </p:nvSpPr>
        <p:spPr>
          <a:xfrm>
            <a:off x="5689600" y="1130300"/>
            <a:ext cx="4653738" cy="54545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2" name="그림 2" descr="그림 2">
            <a:extLst>
              <a:ext uri="{FF2B5EF4-FFF2-40B4-BE49-F238E27FC236}">
                <a16:creationId xmlns:a16="http://schemas.microsoft.com/office/drawing/2014/main" id="{77C3C729-877F-47B6-82A0-CDC8EED6F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092" y="1397679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F034DA-1578-4E0E-99A4-7B15A766C5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11003" y="1314289"/>
            <a:ext cx="307777" cy="30777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1D4312B-6CEF-4CC3-95B8-2D55CF6055CD}"/>
              </a:ext>
            </a:extLst>
          </p:cNvPr>
          <p:cNvSpPr txBox="1"/>
          <p:nvPr/>
        </p:nvSpPr>
        <p:spPr>
          <a:xfrm>
            <a:off x="5893441" y="2452524"/>
            <a:ext cx="126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Level 100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6" name="그림 2" descr="그림 2">
            <a:extLst>
              <a:ext uri="{FF2B5EF4-FFF2-40B4-BE49-F238E27FC236}">
                <a16:creationId xmlns:a16="http://schemas.microsoft.com/office/drawing/2014/main" id="{CC0740C1-936B-406D-8988-9984A1FAC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33" y="1397679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3140626-9FBD-4D82-ADA2-34002C2852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0644" y="1314289"/>
            <a:ext cx="307777" cy="30777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BB0E122-3F1E-4B21-AF85-68B43E9E72B3}"/>
              </a:ext>
            </a:extLst>
          </p:cNvPr>
          <p:cNvSpPr txBox="1"/>
          <p:nvPr/>
        </p:nvSpPr>
        <p:spPr>
          <a:xfrm>
            <a:off x="7433082" y="2452524"/>
            <a:ext cx="126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Level 98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9" name="그림 2" descr="그림 2">
            <a:extLst>
              <a:ext uri="{FF2B5EF4-FFF2-40B4-BE49-F238E27FC236}">
                <a16:creationId xmlns:a16="http://schemas.microsoft.com/office/drawing/2014/main" id="{88D8951A-F276-4E58-A264-5640CE795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199" y="1394012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58B768AA-0489-46F1-9C25-5766875EE4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34110" y="1310622"/>
            <a:ext cx="307777" cy="30777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A83D648-70F1-4076-A198-0A4F372E49A9}"/>
              </a:ext>
            </a:extLst>
          </p:cNvPr>
          <p:cNvSpPr txBox="1"/>
          <p:nvPr/>
        </p:nvSpPr>
        <p:spPr>
          <a:xfrm>
            <a:off x="8916548" y="2448857"/>
            <a:ext cx="126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Level 89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9" name="그림 2" descr="그림 2">
            <a:extLst>
              <a:ext uri="{FF2B5EF4-FFF2-40B4-BE49-F238E27FC236}">
                <a16:creationId xmlns:a16="http://schemas.microsoft.com/office/drawing/2014/main" id="{77443395-9472-4646-9621-EEA56532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092" y="3294734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19E4DA-C336-4148-ADB0-E9A8ADC118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11003" y="3211344"/>
            <a:ext cx="307777" cy="307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1F3A43-E328-4127-AAA2-9B01973A5087}"/>
              </a:ext>
            </a:extLst>
          </p:cNvPr>
          <p:cNvSpPr txBox="1"/>
          <p:nvPr/>
        </p:nvSpPr>
        <p:spPr>
          <a:xfrm>
            <a:off x="5893441" y="4349579"/>
            <a:ext cx="126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88</a:t>
            </a:r>
            <a:endParaRPr lang="ko-KR" altLang="en-US" dirty="0"/>
          </a:p>
        </p:txBody>
      </p:sp>
      <p:pic>
        <p:nvPicPr>
          <p:cNvPr id="12" name="그림 2" descr="그림 2">
            <a:extLst>
              <a:ext uri="{FF2B5EF4-FFF2-40B4-BE49-F238E27FC236}">
                <a16:creationId xmlns:a16="http://schemas.microsoft.com/office/drawing/2014/main" id="{0ED5601B-EC5B-4623-A9A7-3F7DFDEF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33" y="3294734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7AF561B-8FFD-4754-8A78-C030E5346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0644" y="3211344"/>
            <a:ext cx="307777" cy="3077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04DA74-BCB6-4EC2-84E7-23AA5CFC8047}"/>
              </a:ext>
            </a:extLst>
          </p:cNvPr>
          <p:cNvSpPr txBox="1"/>
          <p:nvPr/>
        </p:nvSpPr>
        <p:spPr>
          <a:xfrm>
            <a:off x="7433082" y="4349579"/>
            <a:ext cx="126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70</a:t>
            </a:r>
            <a:endParaRPr lang="ko-KR" altLang="en-US" dirty="0"/>
          </a:p>
        </p:txBody>
      </p:sp>
      <p:pic>
        <p:nvPicPr>
          <p:cNvPr id="15" name="그림 2" descr="그림 2">
            <a:extLst>
              <a:ext uri="{FF2B5EF4-FFF2-40B4-BE49-F238E27FC236}">
                <a16:creationId xmlns:a16="http://schemas.microsoft.com/office/drawing/2014/main" id="{20D785D9-9782-492C-8F23-9701211E1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078" y="3294734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F683712-1B5F-4F5B-B5F5-8A91C8F940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72989" y="3211344"/>
            <a:ext cx="307777" cy="3077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B553AF-7823-40EE-8B1A-76656D80326D}"/>
              </a:ext>
            </a:extLst>
          </p:cNvPr>
          <p:cNvSpPr txBox="1"/>
          <p:nvPr/>
        </p:nvSpPr>
        <p:spPr>
          <a:xfrm>
            <a:off x="8972723" y="4349579"/>
            <a:ext cx="126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56</a:t>
            </a:r>
            <a:endParaRPr lang="ko-KR" altLang="en-US" dirty="0"/>
          </a:p>
        </p:txBody>
      </p:sp>
      <p:pic>
        <p:nvPicPr>
          <p:cNvPr id="91" name="그림 2" descr="그림 2">
            <a:extLst>
              <a:ext uri="{FF2B5EF4-FFF2-40B4-BE49-F238E27FC236}">
                <a16:creationId xmlns:a16="http://schemas.microsoft.com/office/drawing/2014/main" id="{15FFE353-80B3-4134-B036-DF319B9A3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092" y="4973580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D35DBC6-3B47-4654-A2DF-67F0A3BC5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11003" y="4890190"/>
            <a:ext cx="307777" cy="307777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982681F-8B6A-4608-8A3A-61C624B2E439}"/>
              </a:ext>
            </a:extLst>
          </p:cNvPr>
          <p:cNvSpPr txBox="1"/>
          <p:nvPr/>
        </p:nvSpPr>
        <p:spPr>
          <a:xfrm>
            <a:off x="5893441" y="6028425"/>
            <a:ext cx="126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52</a:t>
            </a:r>
            <a:endParaRPr lang="ko-KR" altLang="en-US" dirty="0"/>
          </a:p>
        </p:txBody>
      </p:sp>
      <p:pic>
        <p:nvPicPr>
          <p:cNvPr id="125" name="그림 2" descr="그림 2">
            <a:extLst>
              <a:ext uri="{FF2B5EF4-FFF2-40B4-BE49-F238E27FC236}">
                <a16:creationId xmlns:a16="http://schemas.microsoft.com/office/drawing/2014/main" id="{DF8EE695-C25A-4C9B-B447-0895639BE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33" y="4973580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2CFC9E0A-D5BF-4C7F-BBB0-CEAFBCB10A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0644" y="4890190"/>
            <a:ext cx="307777" cy="30777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6309654-A268-4309-BFB3-2FFD4A3C37F6}"/>
              </a:ext>
            </a:extLst>
          </p:cNvPr>
          <p:cNvSpPr txBox="1"/>
          <p:nvPr/>
        </p:nvSpPr>
        <p:spPr>
          <a:xfrm>
            <a:off x="7433082" y="6028425"/>
            <a:ext cx="126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41</a:t>
            </a:r>
            <a:endParaRPr lang="ko-KR" altLang="en-US" dirty="0"/>
          </a:p>
        </p:txBody>
      </p:sp>
      <p:pic>
        <p:nvPicPr>
          <p:cNvPr id="128" name="그림 2" descr="그림 2">
            <a:extLst>
              <a:ext uri="{FF2B5EF4-FFF2-40B4-BE49-F238E27FC236}">
                <a16:creationId xmlns:a16="http://schemas.microsoft.com/office/drawing/2014/main" id="{935CE0E2-8065-4755-9C44-052236D90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374" y="4973580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62474878-92D9-4F51-8C68-4132B3C4B0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90285" y="4890190"/>
            <a:ext cx="307777" cy="307777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1A27A45D-E8CC-4835-B95B-6DD2B78ABBA5}"/>
              </a:ext>
            </a:extLst>
          </p:cNvPr>
          <p:cNvSpPr txBox="1"/>
          <p:nvPr/>
        </p:nvSpPr>
        <p:spPr>
          <a:xfrm>
            <a:off x="8972723" y="6028425"/>
            <a:ext cx="126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38</a:t>
            </a:r>
            <a:endParaRPr lang="ko-KR" alt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8D30651-6BB5-43C5-9A35-8D166CC10189}"/>
              </a:ext>
            </a:extLst>
          </p:cNvPr>
          <p:cNvSpPr txBox="1"/>
          <p:nvPr/>
        </p:nvSpPr>
        <p:spPr>
          <a:xfrm>
            <a:off x="5640930" y="666448"/>
            <a:ext cx="115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랭킹 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B9358A9-3F3D-4BC0-929A-AE024263CEAE}"/>
              </a:ext>
            </a:extLst>
          </p:cNvPr>
          <p:cNvSpPr/>
          <p:nvPr/>
        </p:nvSpPr>
        <p:spPr>
          <a:xfrm>
            <a:off x="3225764" y="3229430"/>
            <a:ext cx="2324477" cy="522504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F57687-DA48-492F-AF46-0F96B13B9793}"/>
              </a:ext>
            </a:extLst>
          </p:cNvPr>
          <p:cNvSpPr txBox="1"/>
          <p:nvPr/>
        </p:nvSpPr>
        <p:spPr>
          <a:xfrm>
            <a:off x="3138214" y="2818189"/>
            <a:ext cx="2278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</a:rPr>
              <a:t>순위에 들어보자</a:t>
            </a:r>
          </a:p>
        </p:txBody>
      </p:sp>
    </p:spTree>
    <p:extLst>
      <p:ext uri="{BB962C8B-B14F-4D97-AF65-F5344CB8AC3E}">
        <p14:creationId xmlns:p14="http://schemas.microsoft.com/office/powerpoint/2010/main" val="2267467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039" y="6421973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96290-77C1-479B-BEFA-17222C1821DF}"/>
              </a:ext>
            </a:extLst>
          </p:cNvPr>
          <p:cNvSpPr txBox="1"/>
          <p:nvPr/>
        </p:nvSpPr>
        <p:spPr>
          <a:xfrm>
            <a:off x="1154176" y="285864"/>
            <a:ext cx="17924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7030A0"/>
                </a:solidFill>
              </a:rPr>
              <a:t>점수 상세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1A468-51BF-4578-A23B-0DE8E46C6A05}"/>
              </a:ext>
            </a:extLst>
          </p:cNvPr>
          <p:cNvSpPr txBox="1"/>
          <p:nvPr/>
        </p:nvSpPr>
        <p:spPr>
          <a:xfrm>
            <a:off x="1154176" y="661752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그룹 기여도</a:t>
            </a:r>
          </a:p>
        </p:txBody>
      </p:sp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BC4BAF29-BB01-4431-AA79-7CB5A5FE45C5}"/>
              </a:ext>
            </a:extLst>
          </p:cNvPr>
          <p:cNvGrpSpPr/>
          <p:nvPr/>
        </p:nvGrpSpPr>
        <p:grpSpPr>
          <a:xfrm>
            <a:off x="5080856" y="1988505"/>
            <a:ext cx="3910398" cy="639559"/>
            <a:chOff x="5046566" y="2137095"/>
            <a:chExt cx="3910398" cy="63955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999B979-CAF8-487A-B168-A945FE9E6222}"/>
                </a:ext>
              </a:extLst>
            </p:cNvPr>
            <p:cNvSpPr txBox="1"/>
            <p:nvPr/>
          </p:nvSpPr>
          <p:spPr>
            <a:xfrm>
              <a:off x="5046566" y="2137095"/>
              <a:ext cx="38123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/>
                <a:t>그룹원</a:t>
              </a:r>
              <a:r>
                <a:rPr lang="ko-KR" altLang="en-US" sz="1600" b="1" dirty="0"/>
                <a:t> </a:t>
              </a:r>
              <a:r>
                <a:rPr lang="en-US" altLang="ko-KR" sz="1600" b="1" dirty="0"/>
                <a:t>1</a:t>
              </a:r>
              <a:r>
                <a:rPr lang="ko-KR" altLang="en-US" sz="1600" b="1" dirty="0"/>
                <a:t>명 당 →  </a:t>
              </a:r>
              <a:r>
                <a:rPr lang="en-US" altLang="ko-KR" sz="1600" b="1" dirty="0"/>
                <a:t>10 </a:t>
              </a:r>
              <a:r>
                <a:rPr lang="ko-KR" altLang="en-US" sz="1600" b="1" dirty="0"/>
                <a:t>점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2A86E0F-B5DA-406D-92AA-DEBA53D73894}"/>
                </a:ext>
              </a:extLst>
            </p:cNvPr>
            <p:cNvSpPr txBox="1"/>
            <p:nvPr/>
          </p:nvSpPr>
          <p:spPr>
            <a:xfrm>
              <a:off x="5413520" y="2438100"/>
              <a:ext cx="3543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하루 최대 → </a:t>
              </a:r>
              <a:r>
                <a:rPr lang="en-US" altLang="ko-KR" sz="1600" b="1" dirty="0"/>
                <a:t>200 </a:t>
              </a:r>
              <a:r>
                <a:rPr lang="ko-KR" altLang="en-US" sz="1600" b="1" dirty="0"/>
                <a:t>점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6DF9C6A-0FB4-43F6-814E-09DA9E734480}"/>
              </a:ext>
            </a:extLst>
          </p:cNvPr>
          <p:cNvGrpSpPr/>
          <p:nvPr/>
        </p:nvGrpSpPr>
        <p:grpSpPr>
          <a:xfrm>
            <a:off x="7769055" y="2202687"/>
            <a:ext cx="3616151" cy="2673140"/>
            <a:chOff x="7912666" y="1519061"/>
            <a:chExt cx="3616151" cy="2673140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7D8A9DA5-4627-4E8E-9C97-4D6393A2A32F}"/>
                </a:ext>
              </a:extLst>
            </p:cNvPr>
            <p:cNvGrpSpPr/>
            <p:nvPr/>
          </p:nvGrpSpPr>
          <p:grpSpPr>
            <a:xfrm>
              <a:off x="10212820" y="2195708"/>
              <a:ext cx="1315997" cy="1315997"/>
              <a:chOff x="3317161" y="3112241"/>
              <a:chExt cx="1315997" cy="1315997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FBE13B3D-0B9F-4062-A635-60D813DCAD03}"/>
                  </a:ext>
                </a:extLst>
              </p:cNvPr>
              <p:cNvSpPr/>
              <p:nvPr/>
            </p:nvSpPr>
            <p:spPr>
              <a:xfrm>
                <a:off x="3436585" y="3152433"/>
                <a:ext cx="1138212" cy="1227104"/>
              </a:xfrm>
              <a:prstGeom prst="rect">
                <a:avLst/>
              </a:prstGeom>
              <a:solidFill>
                <a:srgbClr val="FFC0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066715CC-A9DD-431A-AAF1-7FEE12B18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7161" y="3112241"/>
                <a:ext cx="1315997" cy="1315997"/>
              </a:xfrm>
              <a:prstGeom prst="rect">
                <a:avLst/>
              </a:prstGeom>
            </p:spPr>
          </p:pic>
        </p:grp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D07D4FC7-5DC7-4648-9544-16D983C5C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2666" y="1519061"/>
              <a:ext cx="2256693" cy="2256693"/>
            </a:xfrm>
            <a:prstGeom prst="rect">
              <a:avLst/>
            </a:prstGeom>
          </p:spPr>
        </p:pic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52D1E5CF-68C5-4EBB-BAEA-A5EA9CBDF3A7}"/>
                </a:ext>
              </a:extLst>
            </p:cNvPr>
            <p:cNvSpPr/>
            <p:nvPr/>
          </p:nvSpPr>
          <p:spPr>
            <a:xfrm>
              <a:off x="9441146" y="3957783"/>
              <a:ext cx="1071674" cy="234418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dirty="0"/>
                <a:t>그룹</a:t>
              </a:r>
            </a:p>
          </p:txBody>
        </p:sp>
      </p:grp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F9B30450-7A42-4336-B215-4AE9E1C7B063}"/>
              </a:ext>
            </a:extLst>
          </p:cNvPr>
          <p:cNvGrpSpPr/>
          <p:nvPr/>
        </p:nvGrpSpPr>
        <p:grpSpPr>
          <a:xfrm>
            <a:off x="4803022" y="2484422"/>
            <a:ext cx="2458491" cy="2420179"/>
            <a:chOff x="4279113" y="2530142"/>
            <a:chExt cx="3195515" cy="2420179"/>
          </a:xfrm>
        </p:grpSpPr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DE2DA79-2C97-46E3-8FD8-254D3440292F}"/>
                </a:ext>
              </a:extLst>
            </p:cNvPr>
            <p:cNvCxnSpPr>
              <a:cxnSpLocks/>
            </p:cNvCxnSpPr>
            <p:nvPr/>
          </p:nvCxnSpPr>
          <p:spPr>
            <a:xfrm>
              <a:off x="4284666" y="2530142"/>
              <a:ext cx="3185659" cy="94193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D66DD165-AD1A-4E3D-97B1-55F1987C7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9113" y="3848130"/>
              <a:ext cx="3195515" cy="110219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그림 123">
            <a:extLst>
              <a:ext uri="{FF2B5EF4-FFF2-40B4-BE49-F238E27FC236}">
                <a16:creationId xmlns:a16="http://schemas.microsoft.com/office/drawing/2014/main" id="{CED39D92-48CB-4096-943E-29F79C2188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49590" y="4899324"/>
            <a:ext cx="812326" cy="746451"/>
          </a:xfrm>
          <a:prstGeom prst="rect">
            <a:avLst/>
          </a:prstGeom>
        </p:spPr>
      </p:pic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04340030-34EC-4875-82D2-F1A4F609A0E1}"/>
              </a:ext>
            </a:extLst>
          </p:cNvPr>
          <p:cNvGrpSpPr/>
          <p:nvPr/>
        </p:nvGrpSpPr>
        <p:grpSpPr>
          <a:xfrm>
            <a:off x="8235400" y="4994810"/>
            <a:ext cx="2289489" cy="654090"/>
            <a:chOff x="8417914" y="5024231"/>
            <a:chExt cx="2103824" cy="654090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1810449-A6C6-4086-97DD-6F23723F83A6}"/>
                </a:ext>
              </a:extLst>
            </p:cNvPr>
            <p:cNvSpPr txBox="1"/>
            <p:nvPr/>
          </p:nvSpPr>
          <p:spPr>
            <a:xfrm>
              <a:off x="8417914" y="5024231"/>
              <a:ext cx="2103824" cy="65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b="1" dirty="0">
                  <a:solidFill>
                    <a:schemeClr val="accent2"/>
                  </a:solidFill>
                </a:rPr>
                <a:t>하루 최대      </a:t>
              </a:r>
              <a:r>
                <a:rPr lang="en-US" altLang="ko-KR" sz="1600" b="1" dirty="0">
                  <a:solidFill>
                    <a:schemeClr val="accent2"/>
                  </a:solidFill>
                </a:rPr>
                <a:t>300</a:t>
              </a:r>
              <a:r>
                <a:rPr lang="ko-KR" altLang="en-US" sz="1600" b="1" dirty="0">
                  <a:solidFill>
                    <a:schemeClr val="accent2"/>
                  </a:solidFill>
                </a:rPr>
                <a:t>점 점수 획득 가능</a:t>
              </a: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8B08A15-2A41-46CD-893D-2B7AF77DCB0A}"/>
                </a:ext>
              </a:extLst>
            </p:cNvPr>
            <p:cNvGrpSpPr/>
            <p:nvPr/>
          </p:nvGrpSpPr>
          <p:grpSpPr>
            <a:xfrm>
              <a:off x="9256082" y="5074713"/>
              <a:ext cx="237724" cy="245338"/>
              <a:chOff x="8216306" y="5101713"/>
              <a:chExt cx="379319" cy="391468"/>
            </a:xfrm>
          </p:grpSpPr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80B52567-3A75-4609-8117-CD5B50A7DCA5}"/>
                  </a:ext>
                </a:extLst>
              </p:cNvPr>
              <p:cNvCxnSpPr>
                <a:cxnSpLocks/>
              </p:cNvCxnSpPr>
              <p:nvPr/>
            </p:nvCxnSpPr>
            <p:spPr>
              <a:xfrm rot="751751" flipH="1">
                <a:off x="8216306" y="5256623"/>
                <a:ext cx="379319" cy="8164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7DDE83DD-CBC9-42AA-9A74-C7D14A8D62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93692" y="5101713"/>
                <a:ext cx="1" cy="39146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4C9E9324-EDB4-4CC8-ADE2-A816FED40B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49" y="4363487"/>
            <a:ext cx="1071674" cy="107167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CACDD4-8222-49FD-803C-8339DDC79EB6}"/>
              </a:ext>
            </a:extLst>
          </p:cNvPr>
          <p:cNvSpPr/>
          <p:nvPr/>
        </p:nvSpPr>
        <p:spPr>
          <a:xfrm>
            <a:off x="2021403" y="5530181"/>
            <a:ext cx="1071674" cy="23441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사용자 </a:t>
            </a:r>
            <a:r>
              <a:rPr lang="en-US" altLang="ko-KR" sz="1400" dirty="0"/>
              <a:t>C</a:t>
            </a:r>
            <a:endParaRPr lang="ko-KR" altLang="en-US" sz="1400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8CDBC57-F36E-45E4-B4BD-4EA4CC26DCD8}"/>
              </a:ext>
            </a:extLst>
          </p:cNvPr>
          <p:cNvGrpSpPr/>
          <p:nvPr/>
        </p:nvGrpSpPr>
        <p:grpSpPr>
          <a:xfrm>
            <a:off x="1344449" y="5842860"/>
            <a:ext cx="2431195" cy="452656"/>
            <a:chOff x="1422360" y="5840024"/>
            <a:chExt cx="2431195" cy="452656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25A82037-B795-4108-9135-0747F6AE871E}"/>
                </a:ext>
              </a:extLst>
            </p:cNvPr>
            <p:cNvGrpSpPr/>
            <p:nvPr/>
          </p:nvGrpSpPr>
          <p:grpSpPr>
            <a:xfrm>
              <a:off x="1422360" y="5840024"/>
              <a:ext cx="452656" cy="452656"/>
              <a:chOff x="6923305" y="2898887"/>
              <a:chExt cx="539740" cy="539740"/>
            </a:xfrm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F9703F7F-96B8-4025-B16A-3A1EA43A135B}"/>
                  </a:ext>
                </a:extLst>
              </p:cNvPr>
              <p:cNvSpPr/>
              <p:nvPr/>
            </p:nvSpPr>
            <p:spPr>
              <a:xfrm>
                <a:off x="6923305" y="2898887"/>
                <a:ext cx="539740" cy="539740"/>
              </a:xfrm>
              <a:prstGeom prst="ellipse">
                <a:avLst/>
              </a:prstGeom>
              <a:solidFill>
                <a:srgbClr val="FFC0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FEE57D60-EECC-44C5-8081-09B562DA3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4335" y="2924317"/>
                <a:ext cx="423823" cy="423822"/>
              </a:xfrm>
              <a:prstGeom prst="rect">
                <a:avLst/>
              </a:prstGeom>
            </p:spPr>
          </p:pic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BD835479-DFA1-4FD1-86D7-655F473B548D}"/>
                </a:ext>
              </a:extLst>
            </p:cNvPr>
            <p:cNvGrpSpPr/>
            <p:nvPr/>
          </p:nvGrpSpPr>
          <p:grpSpPr>
            <a:xfrm>
              <a:off x="1949831" y="5916153"/>
              <a:ext cx="1903724" cy="338554"/>
              <a:chOff x="1949831" y="5916153"/>
              <a:chExt cx="1903724" cy="338554"/>
            </a:xfrm>
          </p:grpSpPr>
          <p:sp>
            <p:nvSpPr>
              <p:cNvPr id="92" name="Purpose">
                <a:extLst>
                  <a:ext uri="{FF2B5EF4-FFF2-40B4-BE49-F238E27FC236}">
                    <a16:creationId xmlns:a16="http://schemas.microsoft.com/office/drawing/2014/main" id="{149F1F46-7CDE-459F-AD70-739CAF7108A1}"/>
                  </a:ext>
                </a:extLst>
              </p:cNvPr>
              <p:cNvSpPr txBox="1"/>
              <p:nvPr/>
            </p:nvSpPr>
            <p:spPr>
              <a:xfrm>
                <a:off x="1949831" y="5916153"/>
                <a:ext cx="1903724" cy="338554"/>
              </a:xfrm>
              <a:prstGeom prst="rect">
                <a:avLst/>
              </a:prstGeom>
              <a:ln w="12700">
                <a:miter/>
              </a:ln>
            </p:spPr>
            <p:txBody>
              <a:bodyPr wrap="none" lIns="45719" rIns="45719">
                <a:spAutoFit/>
              </a:bodyPr>
              <a:lstStyle>
                <a:lvl1pPr>
                  <a:defRPr sz="6600" b="1">
                    <a:solidFill>
                      <a:schemeClr val="accent1"/>
                    </a:solidFill>
                  </a:defRPr>
                </a:lvl1pPr>
              </a:lstStyle>
              <a:p>
                <a:pPr lvl="0">
                  <a:defRPr/>
                </a:pPr>
                <a:r>
                  <a:rPr lang="ko-KR" altLang="en-US" sz="1600" b="0" dirty="0">
                    <a:solidFill>
                      <a:schemeClr val="tx1"/>
                    </a:solidFill>
                    <a:latin typeface="Consolas"/>
                  </a:rPr>
                  <a:t>좋아요 </a:t>
                </a:r>
                <a:r>
                  <a:rPr lang="en-US" altLang="ko-KR" sz="1600" b="0" dirty="0">
                    <a:solidFill>
                      <a:schemeClr val="tx1"/>
                    </a:solidFill>
                    <a:latin typeface="Consolas"/>
                  </a:rPr>
                  <a:t>10</a:t>
                </a:r>
                <a:r>
                  <a:rPr lang="ko-KR" altLang="en-US" sz="1600" b="0" dirty="0">
                    <a:solidFill>
                      <a:schemeClr val="tx1"/>
                    </a:solidFill>
                    <a:latin typeface="Consolas"/>
                  </a:rPr>
                  <a:t>개   </a:t>
                </a:r>
                <a:r>
                  <a:rPr lang="en-US" altLang="ko-KR" sz="1600" b="0" dirty="0">
                    <a:solidFill>
                      <a:schemeClr val="tx1"/>
                    </a:solidFill>
                    <a:latin typeface="Consolas"/>
                  </a:rPr>
                  <a:t>1</a:t>
                </a:r>
                <a:r>
                  <a:rPr lang="ko-KR" altLang="en-US" sz="1600" b="0" dirty="0">
                    <a:solidFill>
                      <a:schemeClr val="tx1"/>
                    </a:solidFill>
                    <a:latin typeface="Consolas"/>
                  </a:rPr>
                  <a:t>점</a:t>
                </a:r>
                <a:endParaRPr lang="en-US" altLang="ko-KR" sz="1600" b="0" dirty="0">
                  <a:solidFill>
                    <a:schemeClr val="tx1"/>
                  </a:solidFill>
                  <a:latin typeface="Consolas"/>
                </a:endParaRPr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9713F9BB-B318-4DB4-A2AD-ACA19B973021}"/>
                  </a:ext>
                </a:extLst>
              </p:cNvPr>
              <p:cNvGrpSpPr/>
              <p:nvPr/>
            </p:nvGrpSpPr>
            <p:grpSpPr>
              <a:xfrm>
                <a:off x="3082226" y="5916153"/>
                <a:ext cx="250633" cy="338554"/>
                <a:chOff x="4422097" y="6088444"/>
                <a:chExt cx="250633" cy="338554"/>
              </a:xfrm>
            </p:grpSpPr>
            <p:pic>
              <p:nvPicPr>
                <p:cNvPr id="148" name="그림 147">
                  <a:extLst>
                    <a:ext uri="{FF2B5EF4-FFF2-40B4-BE49-F238E27FC236}">
                      <a16:creationId xmlns:a16="http://schemas.microsoft.com/office/drawing/2014/main" id="{7F5BB74C-F2B0-4348-8843-3B4ACF61D6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422097" y="6149591"/>
                  <a:ext cx="230254" cy="230256"/>
                </a:xfrm>
                <a:prstGeom prst="rect">
                  <a:avLst/>
                </a:prstGeom>
              </p:spPr>
            </p:pic>
            <p:sp>
              <p:nvSpPr>
                <p:cNvPr id="154" name="Purpose">
                  <a:extLst>
                    <a:ext uri="{FF2B5EF4-FFF2-40B4-BE49-F238E27FC236}">
                      <a16:creationId xmlns:a16="http://schemas.microsoft.com/office/drawing/2014/main" id="{8771AD7A-6E7B-444D-95E2-9AD1FDD78C1F}"/>
                    </a:ext>
                  </a:extLst>
                </p:cNvPr>
                <p:cNvSpPr txBox="1"/>
                <p:nvPr/>
              </p:nvSpPr>
              <p:spPr>
                <a:xfrm>
                  <a:off x="4580334" y="6088444"/>
                  <a:ext cx="92396" cy="338554"/>
                </a:xfrm>
                <a:prstGeom prst="rect">
                  <a:avLst/>
                </a:prstGeom>
                <a:ln w="12700">
                  <a:miter/>
                </a:ln>
              </p:spPr>
              <p:txBody>
                <a:bodyPr wrap="none" lIns="45719" rIns="45719">
                  <a:spAutoFit/>
                </a:bodyPr>
                <a:lstStyle>
                  <a:lvl1pPr>
                    <a:defRPr sz="6600" b="1">
                      <a:solidFill>
                        <a:schemeClr val="accent1"/>
                      </a:solidFill>
                    </a:defRPr>
                  </a:lvl1pPr>
                </a:lstStyle>
                <a:p>
                  <a:pPr lvl="0">
                    <a:defRPr/>
                  </a:pPr>
                  <a:endParaRPr lang="en-US" altLang="ko-KR" sz="1600" b="0" dirty="0">
                    <a:solidFill>
                      <a:schemeClr val="tx1"/>
                    </a:solidFill>
                    <a:latin typeface="Consolas"/>
                  </a:endParaRPr>
                </a:p>
              </p:txBody>
            </p:sp>
          </p:grp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E01A159-1C64-44CA-9D53-426A168FA57F}"/>
              </a:ext>
            </a:extLst>
          </p:cNvPr>
          <p:cNvGrpSpPr/>
          <p:nvPr/>
        </p:nvGrpSpPr>
        <p:grpSpPr>
          <a:xfrm>
            <a:off x="957775" y="1351921"/>
            <a:ext cx="3319964" cy="2558112"/>
            <a:chOff x="532336" y="1448377"/>
            <a:chExt cx="3319964" cy="255811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AE05CB8-BE37-43CE-96BA-72F0E5504DA7}"/>
                </a:ext>
              </a:extLst>
            </p:cNvPr>
            <p:cNvSpPr/>
            <p:nvPr/>
          </p:nvSpPr>
          <p:spPr>
            <a:xfrm>
              <a:off x="532336" y="1448377"/>
              <a:ext cx="3319964" cy="25581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7F6F23C-41C1-4446-A059-7541C839B2B3}"/>
                </a:ext>
              </a:extLst>
            </p:cNvPr>
            <p:cNvGrpSpPr/>
            <p:nvPr/>
          </p:nvGrpSpPr>
          <p:grpSpPr>
            <a:xfrm>
              <a:off x="847827" y="1546161"/>
              <a:ext cx="2632801" cy="1394880"/>
              <a:chOff x="883769" y="1466051"/>
              <a:chExt cx="2632801" cy="139488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76BA634-4415-4EFC-BCF9-E2FD96BBE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69" y="1469254"/>
                <a:ext cx="1071674" cy="1071674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490BEF51-2EEF-4E2F-AC77-F1E82D805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4896" y="1466051"/>
                <a:ext cx="1071674" cy="1071674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6A48C5A-82A9-42B6-B139-7B762F7ADA5D}"/>
                  </a:ext>
                </a:extLst>
              </p:cNvPr>
              <p:cNvSpPr/>
              <p:nvPr/>
            </p:nvSpPr>
            <p:spPr>
              <a:xfrm>
                <a:off x="883769" y="2609206"/>
                <a:ext cx="1071674" cy="2344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400" dirty="0" err="1"/>
                  <a:t>그룹원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A</a:t>
                </a:r>
                <a:endParaRPr lang="ko-KR" altLang="en-US" sz="1400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4741E81-D145-4148-9CB1-F8069882B2A0}"/>
                  </a:ext>
                </a:extLst>
              </p:cNvPr>
              <p:cNvSpPr/>
              <p:nvPr/>
            </p:nvSpPr>
            <p:spPr>
              <a:xfrm>
                <a:off x="2444896" y="2613049"/>
                <a:ext cx="1071674" cy="247882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400" dirty="0" err="1"/>
                  <a:t>그룹원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B</a:t>
                </a:r>
                <a:endParaRPr lang="ko-KR" altLang="en-US" sz="1400" dirty="0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60E75C0-631A-4A84-8275-2E11D92484CF}"/>
                </a:ext>
              </a:extLst>
            </p:cNvPr>
            <p:cNvSpPr txBox="1"/>
            <p:nvPr/>
          </p:nvSpPr>
          <p:spPr>
            <a:xfrm>
              <a:off x="806887" y="3349053"/>
              <a:ext cx="11535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계획 완료</a:t>
              </a: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BBB1607-45C1-4CF3-A222-46BA7A0A8B6C}"/>
                </a:ext>
              </a:extLst>
            </p:cNvPr>
            <p:cNvGrpSpPr/>
            <p:nvPr/>
          </p:nvGrpSpPr>
          <p:grpSpPr>
            <a:xfrm>
              <a:off x="2793459" y="3004152"/>
              <a:ext cx="300230" cy="267323"/>
              <a:chOff x="6739588" y="7555705"/>
              <a:chExt cx="663193" cy="654719"/>
            </a:xfrm>
          </p:grpSpPr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EC2B3414-8CE9-4EDB-9E5C-9A076004E3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8070" y="7555705"/>
                <a:ext cx="654711" cy="654711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10E56BBA-032A-4165-9A1F-8BCC0EE647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39588" y="7555713"/>
                <a:ext cx="654711" cy="654711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61178C-C9A2-4BD3-82FB-F681F5BF4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251" y="2984901"/>
              <a:ext cx="342825" cy="342825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5B56041-D979-4F44-9665-E6D3A3195212}"/>
                </a:ext>
              </a:extLst>
            </p:cNvPr>
            <p:cNvSpPr txBox="1"/>
            <p:nvPr/>
          </p:nvSpPr>
          <p:spPr>
            <a:xfrm>
              <a:off x="2304882" y="3346303"/>
              <a:ext cx="1390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계획 미완료</a:t>
              </a:r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467B8985-9917-46BE-AE18-D198C775B74D}"/>
                </a:ext>
              </a:extLst>
            </p:cNvPr>
            <p:cNvGrpSpPr/>
            <p:nvPr/>
          </p:nvGrpSpPr>
          <p:grpSpPr>
            <a:xfrm>
              <a:off x="992821" y="3635485"/>
              <a:ext cx="774093" cy="338554"/>
              <a:chOff x="4031755" y="6080180"/>
              <a:chExt cx="774093" cy="338554"/>
            </a:xfrm>
          </p:grpSpPr>
          <p:pic>
            <p:nvPicPr>
              <p:cNvPr id="156" name="그림 155">
                <a:extLst>
                  <a:ext uri="{FF2B5EF4-FFF2-40B4-BE49-F238E27FC236}">
                    <a16:creationId xmlns:a16="http://schemas.microsoft.com/office/drawing/2014/main" id="{68D8843C-494F-4C21-BF9B-FA8714731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31755" y="6142354"/>
                <a:ext cx="230254" cy="230256"/>
              </a:xfrm>
              <a:prstGeom prst="rect">
                <a:avLst/>
              </a:prstGeom>
            </p:spPr>
          </p:pic>
          <p:sp>
            <p:nvSpPr>
              <p:cNvPr id="157" name="Purpose">
                <a:extLst>
                  <a:ext uri="{FF2B5EF4-FFF2-40B4-BE49-F238E27FC236}">
                    <a16:creationId xmlns:a16="http://schemas.microsoft.com/office/drawing/2014/main" id="{689600DD-EF2E-4A72-9ADF-9525BA9FF1F5}"/>
                  </a:ext>
                </a:extLst>
              </p:cNvPr>
              <p:cNvSpPr txBox="1"/>
              <p:nvPr/>
            </p:nvSpPr>
            <p:spPr>
              <a:xfrm>
                <a:off x="4283912" y="6080180"/>
                <a:ext cx="521936" cy="338554"/>
              </a:xfrm>
              <a:prstGeom prst="rect">
                <a:avLst/>
              </a:prstGeom>
              <a:ln w="12700">
                <a:miter/>
              </a:ln>
            </p:spPr>
            <p:txBody>
              <a:bodyPr wrap="none" lIns="45719" rIns="45719">
                <a:spAutoFit/>
              </a:bodyPr>
              <a:lstStyle>
                <a:lvl1pPr>
                  <a:defRPr sz="6600" b="1">
                    <a:solidFill>
                      <a:schemeClr val="accent1"/>
                    </a:solidFill>
                  </a:defRPr>
                </a:lvl1pPr>
              </a:lstStyle>
              <a:p>
                <a:pPr lvl="0">
                  <a:defRPr/>
                </a:pPr>
                <a:r>
                  <a:rPr lang="en-US" altLang="ko-KR" sz="1600" b="0" dirty="0">
                    <a:solidFill>
                      <a:schemeClr val="tx1"/>
                    </a:solidFill>
                    <a:latin typeface="Consolas"/>
                  </a:rPr>
                  <a:t>10</a:t>
                </a:r>
                <a:r>
                  <a:rPr lang="ko-KR" altLang="en-US" sz="1600" b="0" dirty="0">
                    <a:solidFill>
                      <a:schemeClr val="tx1"/>
                    </a:solidFill>
                    <a:latin typeface="Consolas"/>
                  </a:rPr>
                  <a:t>점</a:t>
                </a:r>
                <a:endParaRPr lang="en-US" altLang="ko-KR" sz="1600" b="0" dirty="0">
                  <a:solidFill>
                    <a:schemeClr val="tx1"/>
                  </a:solidFill>
                  <a:latin typeface="Consolas"/>
                </a:endParaRPr>
              </a:p>
            </p:txBody>
          </p:sp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236ECD5B-507E-467A-BA60-969DC499B5E2}"/>
                </a:ext>
              </a:extLst>
            </p:cNvPr>
            <p:cNvGrpSpPr/>
            <p:nvPr/>
          </p:nvGrpSpPr>
          <p:grpSpPr>
            <a:xfrm>
              <a:off x="2610712" y="3635485"/>
              <a:ext cx="661883" cy="338554"/>
              <a:chOff x="4031755" y="6080180"/>
              <a:chExt cx="661883" cy="338554"/>
            </a:xfrm>
          </p:grpSpPr>
          <p:pic>
            <p:nvPicPr>
              <p:cNvPr id="159" name="그림 158">
                <a:extLst>
                  <a:ext uri="{FF2B5EF4-FFF2-40B4-BE49-F238E27FC236}">
                    <a16:creationId xmlns:a16="http://schemas.microsoft.com/office/drawing/2014/main" id="{66430502-AA0C-4EFC-8CA7-4FE6A56348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31755" y="6142354"/>
                <a:ext cx="230254" cy="230256"/>
              </a:xfrm>
              <a:prstGeom prst="rect">
                <a:avLst/>
              </a:prstGeom>
            </p:spPr>
          </p:pic>
          <p:sp>
            <p:nvSpPr>
              <p:cNvPr id="160" name="Purpose">
                <a:extLst>
                  <a:ext uri="{FF2B5EF4-FFF2-40B4-BE49-F238E27FC236}">
                    <a16:creationId xmlns:a16="http://schemas.microsoft.com/office/drawing/2014/main" id="{41879734-6534-4C4A-81CA-76E07D5A11D3}"/>
                  </a:ext>
                </a:extLst>
              </p:cNvPr>
              <p:cNvSpPr txBox="1"/>
              <p:nvPr/>
            </p:nvSpPr>
            <p:spPr>
              <a:xfrm>
                <a:off x="4283912" y="6080180"/>
                <a:ext cx="409726" cy="338554"/>
              </a:xfrm>
              <a:prstGeom prst="rect">
                <a:avLst/>
              </a:prstGeom>
              <a:ln w="12700">
                <a:miter/>
              </a:ln>
            </p:spPr>
            <p:txBody>
              <a:bodyPr wrap="none" lIns="45719" rIns="45719">
                <a:spAutoFit/>
              </a:bodyPr>
              <a:lstStyle>
                <a:lvl1pPr>
                  <a:defRPr sz="6600" b="1">
                    <a:solidFill>
                      <a:schemeClr val="accent1"/>
                    </a:solidFill>
                  </a:defRPr>
                </a:lvl1pPr>
              </a:lstStyle>
              <a:p>
                <a:pPr lvl="0">
                  <a:defRPr/>
                </a:pPr>
                <a:r>
                  <a:rPr lang="en-US" altLang="ko-KR" sz="1600" b="0" dirty="0">
                    <a:solidFill>
                      <a:schemeClr val="tx1"/>
                    </a:solidFill>
                    <a:latin typeface="Consolas"/>
                  </a:rPr>
                  <a:t>0</a:t>
                </a:r>
                <a:r>
                  <a:rPr lang="ko-KR" altLang="en-US" sz="1600" b="0" dirty="0">
                    <a:solidFill>
                      <a:schemeClr val="tx1"/>
                    </a:solidFill>
                    <a:latin typeface="Consolas"/>
                  </a:rPr>
                  <a:t>점</a:t>
                </a:r>
                <a:endParaRPr lang="en-US" altLang="ko-KR" sz="1600" b="0" dirty="0">
                  <a:solidFill>
                    <a:schemeClr val="tx1"/>
                  </a:solidFill>
                  <a:latin typeface="Consolas"/>
                </a:endParaRPr>
              </a:p>
            </p:txBody>
          </p:sp>
        </p:grpSp>
      </p:grpSp>
      <p:sp>
        <p:nvSpPr>
          <p:cNvPr id="168" name="Purpose">
            <a:extLst>
              <a:ext uri="{FF2B5EF4-FFF2-40B4-BE49-F238E27FC236}">
                <a16:creationId xmlns:a16="http://schemas.microsoft.com/office/drawing/2014/main" id="{2F207DC2-2725-4112-972B-7845D687DAEC}"/>
              </a:ext>
            </a:extLst>
          </p:cNvPr>
          <p:cNvSpPr txBox="1"/>
          <p:nvPr/>
        </p:nvSpPr>
        <p:spPr>
          <a:xfrm>
            <a:off x="4677524" y="3083795"/>
            <a:ext cx="220829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en-US" sz="6000" dirty="0">
                <a:latin typeface="Consolas" panose="020B0609020204030204" pitchFamily="49" charset="0"/>
              </a:rPr>
              <a:t>Point</a:t>
            </a:r>
            <a:endParaRPr sz="6000" dirty="0"/>
          </a:p>
        </p:txBody>
      </p: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AC83BCF5-15BF-4AC8-B749-4F87196A187B}"/>
              </a:ext>
            </a:extLst>
          </p:cNvPr>
          <p:cNvGrpSpPr/>
          <p:nvPr/>
        </p:nvGrpSpPr>
        <p:grpSpPr>
          <a:xfrm>
            <a:off x="4928116" y="4864003"/>
            <a:ext cx="3846827" cy="605750"/>
            <a:chOff x="5042416" y="4772563"/>
            <a:chExt cx="3846827" cy="60575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0EA07FF-1324-4627-A469-54C572DB3BAC}"/>
                </a:ext>
              </a:extLst>
            </p:cNvPr>
            <p:cNvSpPr txBox="1"/>
            <p:nvPr/>
          </p:nvSpPr>
          <p:spPr>
            <a:xfrm>
              <a:off x="5042416" y="4772563"/>
              <a:ext cx="2553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좋아요 </a:t>
              </a:r>
              <a:r>
                <a:rPr lang="en-US" altLang="ko-KR" sz="1600" b="1" dirty="0"/>
                <a:t>10</a:t>
              </a:r>
              <a:r>
                <a:rPr lang="ko-KR" altLang="en-US" sz="1600" b="1" dirty="0"/>
                <a:t>개 당 →    </a:t>
              </a:r>
              <a:r>
                <a:rPr lang="en-US" altLang="ko-KR" sz="1600" b="1" dirty="0"/>
                <a:t>1 </a:t>
              </a:r>
              <a:r>
                <a:rPr lang="ko-KR" altLang="en-US" sz="1600" b="1" dirty="0"/>
                <a:t>점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12E7C4A-F3F9-4A23-995F-27375D5FD612}"/>
                </a:ext>
              </a:extLst>
            </p:cNvPr>
            <p:cNvSpPr txBox="1"/>
            <p:nvPr/>
          </p:nvSpPr>
          <p:spPr>
            <a:xfrm>
              <a:off x="5545376" y="5039759"/>
              <a:ext cx="33438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하루 최대 → </a:t>
              </a:r>
              <a:r>
                <a:rPr lang="en-US" altLang="ko-KR" sz="1600" b="1" dirty="0"/>
                <a:t>100 </a:t>
              </a:r>
              <a:r>
                <a:rPr lang="ko-KR" altLang="en-US" sz="1600" b="1" dirty="0"/>
                <a:t>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433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0534" y="6402313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1A468-51BF-4578-A23B-0DE8E46C6A05}"/>
              </a:ext>
            </a:extLst>
          </p:cNvPr>
          <p:cNvSpPr txBox="1"/>
          <p:nvPr/>
        </p:nvSpPr>
        <p:spPr>
          <a:xfrm>
            <a:off x="1154176" y="661752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그룹 배지 부여 기능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2BB0BF6-9202-42AE-B514-5902F26F93BC}"/>
              </a:ext>
            </a:extLst>
          </p:cNvPr>
          <p:cNvGrpSpPr/>
          <p:nvPr/>
        </p:nvGrpSpPr>
        <p:grpSpPr>
          <a:xfrm>
            <a:off x="703720" y="1605147"/>
            <a:ext cx="1091966" cy="4458668"/>
            <a:chOff x="904748" y="1344026"/>
            <a:chExt cx="1091966" cy="445866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E220A6F-8C35-48FD-A341-0F7A97285AF4}"/>
                </a:ext>
              </a:extLst>
            </p:cNvPr>
            <p:cNvGrpSpPr/>
            <p:nvPr/>
          </p:nvGrpSpPr>
          <p:grpSpPr>
            <a:xfrm>
              <a:off x="1132714" y="4998016"/>
              <a:ext cx="699294" cy="804678"/>
              <a:chOff x="7685825" y="2068755"/>
              <a:chExt cx="2006894" cy="2309335"/>
            </a:xfrm>
          </p:grpSpPr>
          <p:pic>
            <p:nvPicPr>
              <p:cNvPr id="1030" name="Picture 6" descr="프리미엄 벡터 | 행성 태양계 아이콘 스타일입니다. 태양, 수은, 화성, 지구, 우라늄, 해왕성, 화성, 명왕성, 금성 행성 컬렉션.  어린이 교육 일러스트">
                <a:extLst>
                  <a:ext uri="{FF2B5EF4-FFF2-40B4-BE49-F238E27FC236}">
                    <a16:creationId xmlns:a16="http://schemas.microsoft.com/office/drawing/2014/main" id="{EF8F65BE-35AD-4619-85D0-D05C580A94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355" b="30198" l="2570" r="231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9" t="4608" r="75670" b="72868"/>
              <a:stretch/>
            </p:blipFill>
            <p:spPr bwMode="auto">
              <a:xfrm>
                <a:off x="7836439" y="2068755"/>
                <a:ext cx="1192007" cy="1267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5A76693-2106-44B1-96A6-9D321D9742C6}"/>
                  </a:ext>
                </a:extLst>
              </p:cNvPr>
              <p:cNvSpPr txBox="1"/>
              <p:nvPr/>
            </p:nvSpPr>
            <p:spPr>
              <a:xfrm>
                <a:off x="7685825" y="3318149"/>
                <a:ext cx="2006894" cy="105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Sun</a:t>
                </a:r>
                <a:endParaRPr lang="ko-KR" altLang="en-US" dirty="0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620B37C-6B9D-4B92-9CC4-FF9E3E80322F}"/>
                </a:ext>
              </a:extLst>
            </p:cNvPr>
            <p:cNvGrpSpPr/>
            <p:nvPr/>
          </p:nvGrpSpPr>
          <p:grpSpPr>
            <a:xfrm>
              <a:off x="1068797" y="4072124"/>
              <a:ext cx="725711" cy="667598"/>
              <a:chOff x="10125126" y="589684"/>
              <a:chExt cx="2082698" cy="1915923"/>
            </a:xfrm>
          </p:grpSpPr>
          <p:pic>
            <p:nvPicPr>
              <p:cNvPr id="86" name="Picture 4" descr="프리미엄 벡터 | 행성 태양계 아이콘 스타일입니다. 태양, 수은, 화성, 지구, 우라늄, 해왕성, 화성, 명왕성, 금성 행성 컬렉션.  어린이 교육 일러스트">
                <a:extLst>
                  <a:ext uri="{FF2B5EF4-FFF2-40B4-BE49-F238E27FC236}">
                    <a16:creationId xmlns:a16="http://schemas.microsoft.com/office/drawing/2014/main" id="{78F3B400-8FB7-436A-8974-7851C98CA0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7859" b="23759" l="75063" r="9164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91" t="5872" r="6285" b="74254"/>
              <a:stretch/>
            </p:blipFill>
            <p:spPr bwMode="auto">
              <a:xfrm>
                <a:off x="10497624" y="589684"/>
                <a:ext cx="1235687" cy="1118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B3668C0-D953-42BC-B8CA-245EF2AB524D}"/>
                  </a:ext>
                </a:extLst>
              </p:cNvPr>
              <p:cNvSpPr txBox="1"/>
              <p:nvPr/>
            </p:nvSpPr>
            <p:spPr>
              <a:xfrm>
                <a:off x="10125126" y="1445670"/>
                <a:ext cx="2082698" cy="1059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Earth</a:t>
                </a:r>
                <a:endParaRPr lang="ko-KR" altLang="en-US" dirty="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67C637-EB94-407F-BAE8-C923CBE9918B}"/>
                </a:ext>
              </a:extLst>
            </p:cNvPr>
            <p:cNvGrpSpPr/>
            <p:nvPr/>
          </p:nvGrpSpPr>
          <p:grpSpPr>
            <a:xfrm>
              <a:off x="1078409" y="3070893"/>
              <a:ext cx="699294" cy="740554"/>
              <a:chOff x="5988678" y="2359360"/>
              <a:chExt cx="2006887" cy="2125302"/>
            </a:xfrm>
          </p:grpSpPr>
          <p:pic>
            <p:nvPicPr>
              <p:cNvPr id="90" name="Picture 4" descr="프리미엄 벡터 | 행성 태양계 아이콘 스타일입니다. 태양, 수은, 화성, 지구, 우라늄, 해왕성, 화성, 명왕성, 금성 행성 컬렉션.  어린이 교육 일러스트">
                <a:extLst>
                  <a:ext uri="{FF2B5EF4-FFF2-40B4-BE49-F238E27FC236}">
                    <a16:creationId xmlns:a16="http://schemas.microsoft.com/office/drawing/2014/main" id="{900A48B9-9E9A-4779-BEEE-97A484486B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5364" b="51269" l="29073" r="43131">
                            <a14:foregroundMark x1="42332" y1="41963" x2="42812" y2="45008"/>
                            <a14:foregroundMark x1="34984" y1="50592" x2="37859" y2="5126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21" t="33416" r="55025" b="47077"/>
              <a:stretch/>
            </p:blipFill>
            <p:spPr bwMode="auto">
              <a:xfrm>
                <a:off x="6442156" y="2359360"/>
                <a:ext cx="1046701" cy="10981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034646A-2FB1-425A-A04C-1A26FA7CD43A}"/>
                  </a:ext>
                </a:extLst>
              </p:cNvPr>
              <p:cNvSpPr txBox="1"/>
              <p:nvPr/>
            </p:nvSpPr>
            <p:spPr>
              <a:xfrm>
                <a:off x="5988678" y="3424723"/>
                <a:ext cx="2006887" cy="1059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Mars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4092CAB-31BB-4928-A001-A5A3D73282C4}"/>
                </a:ext>
              </a:extLst>
            </p:cNvPr>
            <p:cNvGrpSpPr/>
            <p:nvPr/>
          </p:nvGrpSpPr>
          <p:grpSpPr>
            <a:xfrm>
              <a:off x="983321" y="2195232"/>
              <a:ext cx="857479" cy="655446"/>
              <a:chOff x="8758893" y="2428716"/>
              <a:chExt cx="2460861" cy="1881054"/>
            </a:xfrm>
          </p:grpSpPr>
          <p:pic>
            <p:nvPicPr>
              <p:cNvPr id="97" name="Picture 4" descr="프리미엄 벡터 | 행성 태양계 아이콘 스타일입니다. 태양, 수은, 화성, 지구, 우라늄, 해왕성, 화성, 명왕성, 금성 행성 컬렉션.  어린이 교육 일러스트">
                <a:extLst>
                  <a:ext uri="{FF2B5EF4-FFF2-40B4-BE49-F238E27FC236}">
                    <a16:creationId xmlns:a16="http://schemas.microsoft.com/office/drawing/2014/main" id="{E5A3A1FC-A16E-42D8-AF89-449BD820DC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35367" b="50972" l="71649" r="968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499" t="33416" b="47077"/>
              <a:stretch/>
            </p:blipFill>
            <p:spPr bwMode="auto">
              <a:xfrm>
                <a:off x="9096089" y="2428716"/>
                <a:ext cx="1878279" cy="1098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A1F7302-6E20-4CF0-9A23-7ED7447088E4}"/>
                  </a:ext>
                </a:extLst>
              </p:cNvPr>
              <p:cNvSpPr txBox="1"/>
              <p:nvPr/>
            </p:nvSpPr>
            <p:spPr>
              <a:xfrm>
                <a:off x="8758893" y="3249830"/>
                <a:ext cx="2460861" cy="1059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Saturn</a:t>
                </a:r>
                <a:endParaRPr lang="ko-KR" altLang="en-US" dirty="0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54D1B37-F526-4222-9D75-00C2D72749AF}"/>
                </a:ext>
              </a:extLst>
            </p:cNvPr>
            <p:cNvGrpSpPr/>
            <p:nvPr/>
          </p:nvGrpSpPr>
          <p:grpSpPr>
            <a:xfrm>
              <a:off x="904748" y="1344026"/>
              <a:ext cx="1091966" cy="717301"/>
              <a:chOff x="7468583" y="4200117"/>
              <a:chExt cx="3133820" cy="2058574"/>
            </a:xfrm>
          </p:grpSpPr>
          <p:pic>
            <p:nvPicPr>
              <p:cNvPr id="105" name="Picture 4" descr="프리미엄 벡터 | 행성 태양계 아이콘 스타일입니다. 태양, 수은, 화성, 지구, 우라늄, 해왕성, 화성, 명왕성, 금성 행성 컬렉션.  어린이 교육 일러스트">
                <a:extLst>
                  <a:ext uri="{FF2B5EF4-FFF2-40B4-BE49-F238E27FC236}">
                    <a16:creationId xmlns:a16="http://schemas.microsoft.com/office/drawing/2014/main" id="{764842AC-5149-4221-9BF7-48EF0EA9BA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64636" b="80034" l="28275" r="45048">
                            <a14:foregroundMark x1="36581" y1="80034" x2="38818" y2="8003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14" t="62897" r="52785" b="18179"/>
              <a:stretch/>
            </p:blipFill>
            <p:spPr bwMode="auto">
              <a:xfrm>
                <a:off x="8379006" y="4200117"/>
                <a:ext cx="1252201" cy="10652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484CF5C-48FE-4A72-B1CC-0E2C2764A7BE}"/>
                  </a:ext>
                </a:extLst>
              </p:cNvPr>
              <p:cNvSpPr txBox="1"/>
              <p:nvPr/>
            </p:nvSpPr>
            <p:spPr>
              <a:xfrm>
                <a:off x="7468583" y="5198749"/>
                <a:ext cx="3133820" cy="1059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Neptune</a:t>
                </a:r>
              </a:p>
            </p:txBody>
          </p:sp>
        </p:grpSp>
      </p:grpSp>
      <p:pic>
        <p:nvPicPr>
          <p:cNvPr id="22" name="그림 21" descr="방이(가) 표시된 사진&#10;&#10;자동 생성된 설명">
            <a:extLst>
              <a:ext uri="{FF2B5EF4-FFF2-40B4-BE49-F238E27FC236}">
                <a16:creationId xmlns:a16="http://schemas.microsoft.com/office/drawing/2014/main" id="{464A6D22-8F91-42E4-85A5-DB9E7600DF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201" y="1089698"/>
            <a:ext cx="4103619" cy="3400790"/>
          </a:xfrm>
          <a:prstGeom prst="rect">
            <a:avLst/>
          </a:prstGeom>
        </p:spPr>
      </p:pic>
      <p:sp>
        <p:nvSpPr>
          <p:cNvPr id="112" name="Purpose">
            <a:extLst>
              <a:ext uri="{FF2B5EF4-FFF2-40B4-BE49-F238E27FC236}">
                <a16:creationId xmlns:a16="http://schemas.microsoft.com/office/drawing/2014/main" id="{7FB98C4C-08DB-4A37-BA01-A7D5B5607D14}"/>
              </a:ext>
            </a:extLst>
          </p:cNvPr>
          <p:cNvSpPr txBox="1"/>
          <p:nvPr/>
        </p:nvSpPr>
        <p:spPr>
          <a:xfrm>
            <a:off x="5103759" y="3938401"/>
            <a:ext cx="3061092" cy="338554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lvl="0" algn="ctr">
              <a:defRPr/>
            </a:pPr>
            <a:r>
              <a:rPr lang="ko-KR" altLang="en-US" sz="1600" dirty="0">
                <a:solidFill>
                  <a:schemeClr val="tx1"/>
                </a:solidFill>
                <a:latin typeface="Consolas"/>
              </a:rPr>
              <a:t>점수에 따라 </a:t>
            </a:r>
            <a:r>
              <a:rPr lang="en-US" altLang="ko-KR" sz="1600" dirty="0">
                <a:solidFill>
                  <a:schemeClr val="tx1"/>
                </a:solidFill>
                <a:latin typeface="Consolas"/>
              </a:rPr>
              <a:t>Level </a:t>
            </a:r>
            <a:r>
              <a:rPr lang="ko-KR" altLang="en-US" sz="1600" dirty="0">
                <a:solidFill>
                  <a:schemeClr val="tx1"/>
                </a:solidFill>
                <a:latin typeface="Consolas"/>
              </a:rPr>
              <a:t>배지 부여</a:t>
            </a:r>
            <a:endParaRPr lang="en-US" altLang="ko-KR" sz="1600" dirty="0">
              <a:solidFill>
                <a:schemeClr val="tx1"/>
              </a:solidFill>
              <a:latin typeface="Consolas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AD850380-FBEC-4C7E-A1EC-27D45C08095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650" y="2469093"/>
            <a:ext cx="2256693" cy="2256693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EAE1BE68-C742-417A-A170-076B79A2F5FA}"/>
              </a:ext>
            </a:extLst>
          </p:cNvPr>
          <p:cNvGrpSpPr/>
          <p:nvPr/>
        </p:nvGrpSpPr>
        <p:grpSpPr>
          <a:xfrm>
            <a:off x="10354089" y="2790093"/>
            <a:ext cx="994766" cy="1007289"/>
            <a:chOff x="5802658" y="1038063"/>
            <a:chExt cx="1072158" cy="1072158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C11B790-5E1F-4B07-9362-10957DF06545}"/>
                </a:ext>
              </a:extLst>
            </p:cNvPr>
            <p:cNvGrpSpPr/>
            <p:nvPr/>
          </p:nvGrpSpPr>
          <p:grpSpPr>
            <a:xfrm>
              <a:off x="6038780" y="1149820"/>
              <a:ext cx="699294" cy="785556"/>
              <a:chOff x="4863495" y="3406164"/>
              <a:chExt cx="699294" cy="785556"/>
            </a:xfrm>
          </p:grpSpPr>
          <p:pic>
            <p:nvPicPr>
              <p:cNvPr id="121" name="Picture 6" descr="프리미엄 벡터 | 행성 태양계 아이콘 스타일입니다. 태양, 수은, 화성, 지구, 우라늄, 해왕성, 화성, 명왕성, 금성 행성 컬렉션.  어린이 교육 일러스트">
                <a:extLst>
                  <a:ext uri="{FF2B5EF4-FFF2-40B4-BE49-F238E27FC236}">
                    <a16:creationId xmlns:a16="http://schemas.microsoft.com/office/drawing/2014/main" id="{E38C8C4D-9E19-4871-B9B8-4146E3D30F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3355" b="30198" l="2570" r="231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9" t="4608" r="75670" b="72868"/>
              <a:stretch/>
            </p:blipFill>
            <p:spPr bwMode="auto">
              <a:xfrm>
                <a:off x="4888543" y="3406164"/>
                <a:ext cx="525207" cy="5586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EE33ADF-E22F-452B-BA5B-B6C06BC3A2E8}"/>
                  </a:ext>
                </a:extLst>
              </p:cNvPr>
              <p:cNvSpPr txBox="1"/>
              <p:nvPr/>
            </p:nvSpPr>
            <p:spPr>
              <a:xfrm>
                <a:off x="4863495" y="3822388"/>
                <a:ext cx="6992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Sun</a:t>
                </a:r>
                <a:endParaRPr lang="ko-KR" altLang="en-US" dirty="0"/>
              </a:p>
            </p:txBody>
          </p:sp>
        </p:grpSp>
        <p:pic>
          <p:nvPicPr>
            <p:cNvPr id="4102" name="Picture 6" descr="보안, 뱃지 무료 아이콘 의 Icon Works">
              <a:extLst>
                <a:ext uri="{FF2B5EF4-FFF2-40B4-BE49-F238E27FC236}">
                  <a16:creationId xmlns:a16="http://schemas.microsoft.com/office/drawing/2014/main" id="{9D554342-247A-4573-BF85-D6C413BB1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667" b="96000" l="9778" r="89778">
                          <a14:foregroundMark x1="24889" y1="13333" x2="34222" y2="11556"/>
                          <a14:foregroundMark x1="63111" y1="8000" x2="76444" y2="14667"/>
                          <a14:foregroundMark x1="50667" y1="2667" x2="55111" y2="4889"/>
                          <a14:foregroundMark x1="64889" y1="84889" x2="70667" y2="79111"/>
                          <a14:foregroundMark x1="11111" y1="30667" x2="13778" y2="40444"/>
                          <a14:foregroundMark x1="46667" y1="96000" x2="54667" y2="95111"/>
                          <a14:foregroundMark x1="10667" y1="20000" x2="11556" y2="28444"/>
                          <a14:foregroundMark x1="88889" y1="22222" x2="89778" y2="3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658" y="1038063"/>
              <a:ext cx="1072158" cy="1072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4" name="화살표: 오른쪽 143">
            <a:extLst>
              <a:ext uri="{FF2B5EF4-FFF2-40B4-BE49-F238E27FC236}">
                <a16:creationId xmlns:a16="http://schemas.microsoft.com/office/drawing/2014/main" id="{CBA501CC-F2AF-4A3F-8737-44A6B690E2F3}"/>
              </a:ext>
            </a:extLst>
          </p:cNvPr>
          <p:cNvSpPr/>
          <p:nvPr/>
        </p:nvSpPr>
        <p:spPr>
          <a:xfrm>
            <a:off x="5993043" y="3063122"/>
            <a:ext cx="1230235" cy="660220"/>
          </a:xfrm>
          <a:prstGeom prst="rightArrow">
            <a:avLst>
              <a:gd name="adj1" fmla="val 50000"/>
              <a:gd name="adj2" fmla="val 65581"/>
            </a:avLst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035D6-13DA-4DDA-A049-A3421B7E2526}"/>
              </a:ext>
            </a:extLst>
          </p:cNvPr>
          <p:cNvSpPr txBox="1"/>
          <p:nvPr/>
        </p:nvSpPr>
        <p:spPr>
          <a:xfrm>
            <a:off x="1154176" y="285864"/>
            <a:ext cx="17924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7030A0"/>
                </a:solidFill>
              </a:rPr>
              <a:t>점수 상세 정보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3EB398E-F755-44A6-A89F-F3F3DD730BF2}"/>
              </a:ext>
            </a:extLst>
          </p:cNvPr>
          <p:cNvSpPr/>
          <p:nvPr/>
        </p:nvSpPr>
        <p:spPr>
          <a:xfrm>
            <a:off x="1929388" y="5396540"/>
            <a:ext cx="4928612" cy="31525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6C5D5EBC-8945-40E1-B2BF-40CCC081D0FD}"/>
              </a:ext>
            </a:extLst>
          </p:cNvPr>
          <p:cNvSpPr/>
          <p:nvPr/>
        </p:nvSpPr>
        <p:spPr>
          <a:xfrm>
            <a:off x="1929388" y="5402334"/>
            <a:ext cx="3277612" cy="31525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7A6810-F084-4E79-A7F2-3023BAD3810B}"/>
              </a:ext>
            </a:extLst>
          </p:cNvPr>
          <p:cNvSpPr txBox="1"/>
          <p:nvPr/>
        </p:nvSpPr>
        <p:spPr>
          <a:xfrm>
            <a:off x="4551444" y="5414481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27000  /  54000 (</a:t>
            </a:r>
            <a:r>
              <a:rPr lang="ko-KR" altLang="en-US" sz="1400" b="1" dirty="0" err="1">
                <a:solidFill>
                  <a:schemeClr val="bg1"/>
                </a:solidFill>
              </a:rPr>
              <a:t>육개월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27FDB18-56CF-4FA7-8D93-854B8123AC08}"/>
              </a:ext>
            </a:extLst>
          </p:cNvPr>
          <p:cNvSpPr/>
          <p:nvPr/>
        </p:nvSpPr>
        <p:spPr>
          <a:xfrm>
            <a:off x="1929390" y="4480518"/>
            <a:ext cx="3696710" cy="31525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6BD5C2F-5173-42EA-9962-D492BB3E25E7}"/>
              </a:ext>
            </a:extLst>
          </p:cNvPr>
          <p:cNvSpPr/>
          <p:nvPr/>
        </p:nvSpPr>
        <p:spPr>
          <a:xfrm>
            <a:off x="1929388" y="4486312"/>
            <a:ext cx="1969513" cy="31525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F6EDC00-0ED1-4B4F-90BD-19970D9C4716}"/>
              </a:ext>
            </a:extLst>
          </p:cNvPr>
          <p:cNvSpPr txBox="1"/>
          <p:nvPr/>
        </p:nvSpPr>
        <p:spPr>
          <a:xfrm>
            <a:off x="3352620" y="4502555"/>
            <a:ext cx="208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9000  /  27000 (</a:t>
            </a:r>
            <a:r>
              <a:rPr lang="ko-KR" altLang="en-US" sz="1400" b="1" dirty="0" err="1">
                <a:solidFill>
                  <a:schemeClr val="bg1"/>
                </a:solidFill>
              </a:rPr>
              <a:t>삼개월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C59831B-470A-4128-92DE-75E5BBEB2407}"/>
              </a:ext>
            </a:extLst>
          </p:cNvPr>
          <p:cNvSpPr/>
          <p:nvPr/>
        </p:nvSpPr>
        <p:spPr>
          <a:xfrm>
            <a:off x="1915266" y="1828534"/>
            <a:ext cx="1279518" cy="31525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52E652-BE96-4886-B195-A1BF4BFDE87C}"/>
              </a:ext>
            </a:extLst>
          </p:cNvPr>
          <p:cNvSpPr txBox="1"/>
          <p:nvPr/>
        </p:nvSpPr>
        <p:spPr>
          <a:xfrm>
            <a:off x="1894245" y="1845993"/>
            <a:ext cx="1279517" cy="307777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0  /  900 (3</a:t>
            </a:r>
            <a:r>
              <a:rPr lang="ko-KR" altLang="en-US" sz="1400" b="1" dirty="0">
                <a:solidFill>
                  <a:schemeClr val="bg1"/>
                </a:solidFill>
              </a:rPr>
              <a:t>일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795C17D7-A794-4507-9A0A-C55CE43A5D25}"/>
              </a:ext>
            </a:extLst>
          </p:cNvPr>
          <p:cNvSpPr/>
          <p:nvPr/>
        </p:nvSpPr>
        <p:spPr>
          <a:xfrm>
            <a:off x="1875701" y="2627132"/>
            <a:ext cx="2242573" cy="31525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E7F4660-58EB-4F4B-8BAD-9987D0BA0D35}"/>
              </a:ext>
            </a:extLst>
          </p:cNvPr>
          <p:cNvSpPr/>
          <p:nvPr/>
        </p:nvSpPr>
        <p:spPr>
          <a:xfrm>
            <a:off x="1875701" y="2632926"/>
            <a:ext cx="828899" cy="31525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171069B-46D5-4590-861B-AEDE8AB54EE0}"/>
              </a:ext>
            </a:extLst>
          </p:cNvPr>
          <p:cNvSpPr txBox="1"/>
          <p:nvPr/>
        </p:nvSpPr>
        <p:spPr>
          <a:xfrm>
            <a:off x="2271294" y="2651910"/>
            <a:ext cx="1846980" cy="307777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900  /  2100 (</a:t>
            </a:r>
            <a:r>
              <a:rPr lang="ko-KR" altLang="en-US" sz="1400" b="1" dirty="0">
                <a:solidFill>
                  <a:schemeClr val="bg1"/>
                </a:solidFill>
              </a:rPr>
              <a:t>일주일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B3E54FA-CEAF-488C-8C3D-DAEC0D1AD011}"/>
              </a:ext>
            </a:extLst>
          </p:cNvPr>
          <p:cNvSpPr/>
          <p:nvPr/>
        </p:nvSpPr>
        <p:spPr>
          <a:xfrm>
            <a:off x="1901742" y="3563960"/>
            <a:ext cx="2757459" cy="32448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40E0734-361A-4AAD-88E7-9656D2F41F6C}"/>
              </a:ext>
            </a:extLst>
          </p:cNvPr>
          <p:cNvSpPr/>
          <p:nvPr/>
        </p:nvSpPr>
        <p:spPr>
          <a:xfrm>
            <a:off x="1905057" y="3569755"/>
            <a:ext cx="1447563" cy="31525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1779F45-6453-4631-85B1-6615EE530800}"/>
              </a:ext>
            </a:extLst>
          </p:cNvPr>
          <p:cNvSpPr txBox="1"/>
          <p:nvPr/>
        </p:nvSpPr>
        <p:spPr>
          <a:xfrm>
            <a:off x="2797022" y="3581822"/>
            <a:ext cx="1834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2100  /  9000 (</a:t>
            </a:r>
            <a:r>
              <a:rPr lang="ko-KR" altLang="en-US" sz="1400" b="1" dirty="0">
                <a:solidFill>
                  <a:schemeClr val="bg1"/>
                </a:solidFill>
              </a:rPr>
              <a:t>한달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D15AF4-63A3-441C-807F-6D2F9DEE82AC}"/>
              </a:ext>
            </a:extLst>
          </p:cNvPr>
          <p:cNvSpPr txBox="1"/>
          <p:nvPr/>
        </p:nvSpPr>
        <p:spPr>
          <a:xfrm>
            <a:off x="8708963" y="4922072"/>
            <a:ext cx="150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그룹</a:t>
            </a:r>
          </a:p>
        </p:txBody>
      </p:sp>
    </p:spTree>
    <p:extLst>
      <p:ext uri="{BB962C8B-B14F-4D97-AF65-F5344CB8AC3E}">
        <p14:creationId xmlns:p14="http://schemas.microsoft.com/office/powerpoint/2010/main" val="214851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806A5C-4ECD-4411-B0B7-D2223188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D2C53CE-4F67-4CEB-9059-7BE1856B0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" t="4408" r="74417" b="71937"/>
          <a:stretch>
            <a:fillRect/>
          </a:stretch>
        </p:blipFill>
        <p:spPr>
          <a:xfrm>
            <a:off x="8821012" y="4779403"/>
            <a:ext cx="1252577" cy="1270036"/>
          </a:xfrm>
          <a:custGeom>
            <a:avLst/>
            <a:gdLst>
              <a:gd name="connsiteX0" fmla="*/ 0 w 1252577"/>
              <a:gd name="connsiteY0" fmla="*/ 0 h 1270036"/>
              <a:gd name="connsiteX1" fmla="*/ 1252577 w 1252577"/>
              <a:gd name="connsiteY1" fmla="*/ 0 h 1270036"/>
              <a:gd name="connsiteX2" fmla="*/ 1252577 w 1252577"/>
              <a:gd name="connsiteY2" fmla="*/ 1270036 h 1270036"/>
              <a:gd name="connsiteX3" fmla="*/ 0 w 1252577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77" h="1270036">
                <a:moveTo>
                  <a:pt x="0" y="0"/>
                </a:moveTo>
                <a:lnTo>
                  <a:pt x="1252577" y="0"/>
                </a:lnTo>
                <a:lnTo>
                  <a:pt x="1252577" y="1270036"/>
                </a:lnTo>
                <a:lnTo>
                  <a:pt x="0" y="1270036"/>
                </a:lnTo>
                <a:close/>
              </a:path>
            </a:pathLst>
          </a:custGeom>
        </p:spPr>
      </p:pic>
      <p:sp>
        <p:nvSpPr>
          <p:cNvPr id="7" name="직선 연결선 22">
            <a:extLst>
              <a:ext uri="{FF2B5EF4-FFF2-40B4-BE49-F238E27FC236}">
                <a16:creationId xmlns:a16="http://schemas.microsoft.com/office/drawing/2014/main" id="{BCD4123A-03AE-4313-80AE-EE61E5C50888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직사각형 23">
            <a:extLst>
              <a:ext uri="{FF2B5EF4-FFF2-40B4-BE49-F238E27FC236}">
                <a16:creationId xmlns:a16="http://schemas.microsoft.com/office/drawing/2014/main" id="{C46DC3DE-64B7-4FAA-A0F6-11AD61328D3A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24CFC3B1-E946-44A7-BE5E-51A04A8B4FDB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BE744-84E7-4C32-BAEE-5238080CD1AB}"/>
              </a:ext>
            </a:extLst>
          </p:cNvPr>
          <p:cNvSpPr txBox="1"/>
          <p:nvPr/>
        </p:nvSpPr>
        <p:spPr>
          <a:xfrm>
            <a:off x="1154176" y="661752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그룹 단계별 배지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495014E-906F-43D8-9B23-EC8E62B39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5" t="3175" r="52105" b="73170"/>
          <a:stretch>
            <a:fillRect/>
          </a:stretch>
        </p:blipFill>
        <p:spPr>
          <a:xfrm>
            <a:off x="4508508" y="1358156"/>
            <a:ext cx="1252577" cy="1270036"/>
          </a:xfrm>
          <a:custGeom>
            <a:avLst/>
            <a:gdLst>
              <a:gd name="connsiteX0" fmla="*/ 0 w 1252577"/>
              <a:gd name="connsiteY0" fmla="*/ 0 h 1270036"/>
              <a:gd name="connsiteX1" fmla="*/ 1252577 w 1252577"/>
              <a:gd name="connsiteY1" fmla="*/ 0 h 1270036"/>
              <a:gd name="connsiteX2" fmla="*/ 1252577 w 1252577"/>
              <a:gd name="connsiteY2" fmla="*/ 1270036 h 1270036"/>
              <a:gd name="connsiteX3" fmla="*/ 0 w 1252577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77" h="1270036">
                <a:moveTo>
                  <a:pt x="0" y="0"/>
                </a:moveTo>
                <a:lnTo>
                  <a:pt x="1252577" y="0"/>
                </a:lnTo>
                <a:lnTo>
                  <a:pt x="1252577" y="1270036"/>
                </a:lnTo>
                <a:lnTo>
                  <a:pt x="0" y="1270036"/>
                </a:lnTo>
                <a:close/>
              </a:path>
            </a:pathLst>
          </a:cu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6C01FB3-17BA-49AD-8598-B14CBE208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6" t="3647" r="30044" b="72698"/>
          <a:stretch>
            <a:fillRect/>
          </a:stretch>
        </p:blipFill>
        <p:spPr>
          <a:xfrm>
            <a:off x="6534432" y="1358156"/>
            <a:ext cx="1252577" cy="1270036"/>
          </a:xfrm>
          <a:custGeom>
            <a:avLst/>
            <a:gdLst>
              <a:gd name="connsiteX0" fmla="*/ 0 w 1252577"/>
              <a:gd name="connsiteY0" fmla="*/ 0 h 1270036"/>
              <a:gd name="connsiteX1" fmla="*/ 1252577 w 1252577"/>
              <a:gd name="connsiteY1" fmla="*/ 0 h 1270036"/>
              <a:gd name="connsiteX2" fmla="*/ 1252577 w 1252577"/>
              <a:gd name="connsiteY2" fmla="*/ 1270036 h 1270036"/>
              <a:gd name="connsiteX3" fmla="*/ 0 w 1252577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77" h="1270036">
                <a:moveTo>
                  <a:pt x="0" y="0"/>
                </a:moveTo>
                <a:lnTo>
                  <a:pt x="1252577" y="0"/>
                </a:lnTo>
                <a:lnTo>
                  <a:pt x="1252577" y="1270036"/>
                </a:lnTo>
                <a:lnTo>
                  <a:pt x="0" y="1270036"/>
                </a:lnTo>
                <a:close/>
              </a:path>
            </a:pathLst>
          </a:cu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00E8B8F-91CF-4F22-9A12-6ECE39EC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79" t="3838" r="4241" b="72507"/>
          <a:stretch>
            <a:fillRect/>
          </a:stretch>
        </p:blipFill>
        <p:spPr>
          <a:xfrm>
            <a:off x="2462360" y="3037716"/>
            <a:ext cx="1252577" cy="1270036"/>
          </a:xfrm>
          <a:custGeom>
            <a:avLst/>
            <a:gdLst>
              <a:gd name="connsiteX0" fmla="*/ 0 w 1252577"/>
              <a:gd name="connsiteY0" fmla="*/ 0 h 1270036"/>
              <a:gd name="connsiteX1" fmla="*/ 1252577 w 1252577"/>
              <a:gd name="connsiteY1" fmla="*/ 0 h 1270036"/>
              <a:gd name="connsiteX2" fmla="*/ 1252577 w 1252577"/>
              <a:gd name="connsiteY2" fmla="*/ 1270036 h 1270036"/>
              <a:gd name="connsiteX3" fmla="*/ 0 w 1252577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77" h="1270036">
                <a:moveTo>
                  <a:pt x="0" y="0"/>
                </a:moveTo>
                <a:lnTo>
                  <a:pt x="1252577" y="0"/>
                </a:lnTo>
                <a:lnTo>
                  <a:pt x="1252577" y="1270036"/>
                </a:lnTo>
                <a:lnTo>
                  <a:pt x="0" y="1270036"/>
                </a:lnTo>
                <a:close/>
              </a:path>
            </a:pathLst>
          </a:cu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418864F-AA0A-4B8F-B5E5-5B69CDE7E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" t="31574" r="74234" b="44771"/>
          <a:stretch>
            <a:fillRect/>
          </a:stretch>
        </p:blipFill>
        <p:spPr>
          <a:xfrm>
            <a:off x="8824242" y="1359402"/>
            <a:ext cx="1252577" cy="1270036"/>
          </a:xfrm>
          <a:custGeom>
            <a:avLst/>
            <a:gdLst>
              <a:gd name="connsiteX0" fmla="*/ 0 w 1252577"/>
              <a:gd name="connsiteY0" fmla="*/ 0 h 1270036"/>
              <a:gd name="connsiteX1" fmla="*/ 1252577 w 1252577"/>
              <a:gd name="connsiteY1" fmla="*/ 0 h 1270036"/>
              <a:gd name="connsiteX2" fmla="*/ 1252577 w 1252577"/>
              <a:gd name="connsiteY2" fmla="*/ 1270036 h 1270036"/>
              <a:gd name="connsiteX3" fmla="*/ 0 w 1252577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77" h="1270036">
                <a:moveTo>
                  <a:pt x="0" y="0"/>
                </a:moveTo>
                <a:lnTo>
                  <a:pt x="1252577" y="0"/>
                </a:lnTo>
                <a:lnTo>
                  <a:pt x="1252577" y="1270036"/>
                </a:lnTo>
                <a:lnTo>
                  <a:pt x="0" y="1270036"/>
                </a:lnTo>
                <a:close/>
              </a:path>
            </a:pathLst>
          </a:cu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C04478E-2656-4D1A-8D4D-FCC14895D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3" t="33122" r="51597" b="43223"/>
          <a:stretch>
            <a:fillRect/>
          </a:stretch>
        </p:blipFill>
        <p:spPr>
          <a:xfrm>
            <a:off x="4508508" y="3037716"/>
            <a:ext cx="1252577" cy="1270036"/>
          </a:xfrm>
          <a:custGeom>
            <a:avLst/>
            <a:gdLst>
              <a:gd name="connsiteX0" fmla="*/ 0 w 1252577"/>
              <a:gd name="connsiteY0" fmla="*/ 0 h 1270036"/>
              <a:gd name="connsiteX1" fmla="*/ 1252577 w 1252577"/>
              <a:gd name="connsiteY1" fmla="*/ 0 h 1270036"/>
              <a:gd name="connsiteX2" fmla="*/ 1252577 w 1252577"/>
              <a:gd name="connsiteY2" fmla="*/ 1270036 h 1270036"/>
              <a:gd name="connsiteX3" fmla="*/ 0 w 1252577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77" h="1270036">
                <a:moveTo>
                  <a:pt x="0" y="0"/>
                </a:moveTo>
                <a:lnTo>
                  <a:pt x="1252577" y="0"/>
                </a:lnTo>
                <a:lnTo>
                  <a:pt x="1252577" y="1270036"/>
                </a:lnTo>
                <a:lnTo>
                  <a:pt x="0" y="1270036"/>
                </a:lnTo>
                <a:close/>
              </a:path>
            </a:pathLst>
          </a:cu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5E09ED1-F36F-4603-840A-A3D76BC0E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4" t="34772" r="29046" b="41573"/>
          <a:stretch>
            <a:fillRect/>
          </a:stretch>
        </p:blipFill>
        <p:spPr>
          <a:xfrm>
            <a:off x="6554656" y="3138766"/>
            <a:ext cx="1252577" cy="1270036"/>
          </a:xfrm>
          <a:custGeom>
            <a:avLst/>
            <a:gdLst>
              <a:gd name="connsiteX0" fmla="*/ 0 w 1252577"/>
              <a:gd name="connsiteY0" fmla="*/ 0 h 1270036"/>
              <a:gd name="connsiteX1" fmla="*/ 1252577 w 1252577"/>
              <a:gd name="connsiteY1" fmla="*/ 0 h 1270036"/>
              <a:gd name="connsiteX2" fmla="*/ 1252577 w 1252577"/>
              <a:gd name="connsiteY2" fmla="*/ 1270036 h 1270036"/>
              <a:gd name="connsiteX3" fmla="*/ 0 w 1252577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77" h="1270036">
                <a:moveTo>
                  <a:pt x="0" y="0"/>
                </a:moveTo>
                <a:lnTo>
                  <a:pt x="1252577" y="0"/>
                </a:lnTo>
                <a:lnTo>
                  <a:pt x="1252577" y="1270036"/>
                </a:lnTo>
                <a:lnTo>
                  <a:pt x="0" y="1270036"/>
                </a:lnTo>
                <a:close/>
              </a:path>
            </a:pathLst>
          </a:cu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12B28E07-2FA1-4A43-80D3-B5D81BCB9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86" t="31435" b="44909"/>
          <a:stretch>
            <a:fillRect/>
          </a:stretch>
        </p:blipFill>
        <p:spPr>
          <a:xfrm>
            <a:off x="8600804" y="3037716"/>
            <a:ext cx="1692995" cy="1270036"/>
          </a:xfrm>
          <a:custGeom>
            <a:avLst/>
            <a:gdLst>
              <a:gd name="connsiteX0" fmla="*/ 0 w 1692995"/>
              <a:gd name="connsiteY0" fmla="*/ 0 h 1270036"/>
              <a:gd name="connsiteX1" fmla="*/ 1692995 w 1692995"/>
              <a:gd name="connsiteY1" fmla="*/ 0 h 1270036"/>
              <a:gd name="connsiteX2" fmla="*/ 1692995 w 1692995"/>
              <a:gd name="connsiteY2" fmla="*/ 1270036 h 1270036"/>
              <a:gd name="connsiteX3" fmla="*/ 0 w 1692995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2995" h="1270036">
                <a:moveTo>
                  <a:pt x="0" y="0"/>
                </a:moveTo>
                <a:lnTo>
                  <a:pt x="1692995" y="0"/>
                </a:lnTo>
                <a:lnTo>
                  <a:pt x="1692995" y="1270036"/>
                </a:lnTo>
                <a:lnTo>
                  <a:pt x="0" y="1270036"/>
                </a:lnTo>
                <a:close/>
              </a:path>
            </a:pathLst>
          </a:cu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9654016B-5838-49DA-B5EA-1D8660AF8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" t="63883" r="73386" b="12462"/>
          <a:stretch>
            <a:fillRect/>
          </a:stretch>
        </p:blipFill>
        <p:spPr>
          <a:xfrm>
            <a:off x="2544381" y="4933594"/>
            <a:ext cx="1252577" cy="1270036"/>
          </a:xfrm>
          <a:custGeom>
            <a:avLst/>
            <a:gdLst>
              <a:gd name="connsiteX0" fmla="*/ 0 w 1252577"/>
              <a:gd name="connsiteY0" fmla="*/ 0 h 1270036"/>
              <a:gd name="connsiteX1" fmla="*/ 1252577 w 1252577"/>
              <a:gd name="connsiteY1" fmla="*/ 0 h 1270036"/>
              <a:gd name="connsiteX2" fmla="*/ 1252577 w 1252577"/>
              <a:gd name="connsiteY2" fmla="*/ 1270036 h 1270036"/>
              <a:gd name="connsiteX3" fmla="*/ 0 w 1252577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77" h="1270036">
                <a:moveTo>
                  <a:pt x="0" y="0"/>
                </a:moveTo>
                <a:lnTo>
                  <a:pt x="1252577" y="0"/>
                </a:lnTo>
                <a:lnTo>
                  <a:pt x="1252577" y="1270036"/>
                </a:lnTo>
                <a:lnTo>
                  <a:pt x="0" y="1270036"/>
                </a:lnTo>
                <a:close/>
              </a:path>
            </a:pathLst>
          </a:cu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167683E-8149-4DE0-80E8-C3492D778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8" t="61721" r="52602" b="14624"/>
          <a:stretch>
            <a:fillRect/>
          </a:stretch>
        </p:blipFill>
        <p:spPr>
          <a:xfrm>
            <a:off x="4459539" y="4849359"/>
            <a:ext cx="1252577" cy="1270036"/>
          </a:xfrm>
          <a:custGeom>
            <a:avLst/>
            <a:gdLst>
              <a:gd name="connsiteX0" fmla="*/ 0 w 1252577"/>
              <a:gd name="connsiteY0" fmla="*/ 0 h 1270036"/>
              <a:gd name="connsiteX1" fmla="*/ 1252577 w 1252577"/>
              <a:gd name="connsiteY1" fmla="*/ 0 h 1270036"/>
              <a:gd name="connsiteX2" fmla="*/ 1252577 w 1252577"/>
              <a:gd name="connsiteY2" fmla="*/ 1270036 h 1270036"/>
              <a:gd name="connsiteX3" fmla="*/ 0 w 1252577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77" h="1270036">
                <a:moveTo>
                  <a:pt x="0" y="0"/>
                </a:moveTo>
                <a:lnTo>
                  <a:pt x="1252577" y="0"/>
                </a:lnTo>
                <a:lnTo>
                  <a:pt x="1252577" y="1270036"/>
                </a:lnTo>
                <a:lnTo>
                  <a:pt x="0" y="1270036"/>
                </a:lnTo>
                <a:close/>
              </a:path>
            </a:pathLst>
          </a:cu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45D841E-AC59-4D16-B081-B26D03E37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6" t="62333" r="30714" b="14012"/>
          <a:stretch>
            <a:fillRect/>
          </a:stretch>
        </p:blipFill>
        <p:spPr>
          <a:xfrm>
            <a:off x="6456746" y="4779403"/>
            <a:ext cx="1252577" cy="1270036"/>
          </a:xfrm>
          <a:custGeom>
            <a:avLst/>
            <a:gdLst>
              <a:gd name="connsiteX0" fmla="*/ 0 w 1252577"/>
              <a:gd name="connsiteY0" fmla="*/ 0 h 1270036"/>
              <a:gd name="connsiteX1" fmla="*/ 1252577 w 1252577"/>
              <a:gd name="connsiteY1" fmla="*/ 0 h 1270036"/>
              <a:gd name="connsiteX2" fmla="*/ 1252577 w 1252577"/>
              <a:gd name="connsiteY2" fmla="*/ 1270036 h 1270036"/>
              <a:gd name="connsiteX3" fmla="*/ 0 w 1252577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77" h="1270036">
                <a:moveTo>
                  <a:pt x="0" y="0"/>
                </a:moveTo>
                <a:lnTo>
                  <a:pt x="1252577" y="0"/>
                </a:lnTo>
                <a:lnTo>
                  <a:pt x="1252577" y="1270036"/>
                </a:lnTo>
                <a:lnTo>
                  <a:pt x="0" y="1270036"/>
                </a:lnTo>
                <a:close/>
              </a:path>
            </a:pathLst>
          </a:cu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84422104-9D55-4A85-B7D2-FC283163A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00" t="61363" r="2635" b="14982"/>
          <a:stretch>
            <a:fillRect/>
          </a:stretch>
        </p:blipFill>
        <p:spPr>
          <a:xfrm>
            <a:off x="2526305" y="1396098"/>
            <a:ext cx="1437240" cy="1270036"/>
          </a:xfrm>
          <a:custGeom>
            <a:avLst/>
            <a:gdLst>
              <a:gd name="connsiteX0" fmla="*/ 0 w 1437240"/>
              <a:gd name="connsiteY0" fmla="*/ 0 h 1270036"/>
              <a:gd name="connsiteX1" fmla="*/ 1437240 w 1437240"/>
              <a:gd name="connsiteY1" fmla="*/ 0 h 1270036"/>
              <a:gd name="connsiteX2" fmla="*/ 1437240 w 1437240"/>
              <a:gd name="connsiteY2" fmla="*/ 1270036 h 1270036"/>
              <a:gd name="connsiteX3" fmla="*/ 0 w 1437240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7240" h="1270036">
                <a:moveTo>
                  <a:pt x="0" y="0"/>
                </a:moveTo>
                <a:lnTo>
                  <a:pt x="1437240" y="0"/>
                </a:lnTo>
                <a:lnTo>
                  <a:pt x="1437240" y="1270036"/>
                </a:lnTo>
                <a:lnTo>
                  <a:pt x="0" y="1270036"/>
                </a:lnTo>
                <a:close/>
              </a:path>
            </a:pathLst>
          </a:custGeom>
        </p:spPr>
      </p:pic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5CC75F8F-543D-4463-A4FF-D11D34AF7FC1}"/>
              </a:ext>
            </a:extLst>
          </p:cNvPr>
          <p:cNvSpPr/>
          <p:nvPr/>
        </p:nvSpPr>
        <p:spPr>
          <a:xfrm>
            <a:off x="3903500" y="1951154"/>
            <a:ext cx="436670" cy="319287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6464C3A2-F181-4173-A03E-FFF89A1E6C9B}"/>
              </a:ext>
            </a:extLst>
          </p:cNvPr>
          <p:cNvSpPr/>
          <p:nvPr/>
        </p:nvSpPr>
        <p:spPr>
          <a:xfrm>
            <a:off x="6020076" y="1951154"/>
            <a:ext cx="436670" cy="319287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AB3D4CD1-5CB9-437E-9277-FEA0E45E64AD}"/>
              </a:ext>
            </a:extLst>
          </p:cNvPr>
          <p:cNvSpPr/>
          <p:nvPr/>
        </p:nvSpPr>
        <p:spPr>
          <a:xfrm>
            <a:off x="8017283" y="1993174"/>
            <a:ext cx="436670" cy="319287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7FD3966B-A46E-4741-B589-F77A2ED40F63}"/>
              </a:ext>
            </a:extLst>
          </p:cNvPr>
          <p:cNvSpPr/>
          <p:nvPr/>
        </p:nvSpPr>
        <p:spPr>
          <a:xfrm>
            <a:off x="3867913" y="3584139"/>
            <a:ext cx="436670" cy="319287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E363290C-8A54-468D-8E01-1C3E0D97E288}"/>
              </a:ext>
            </a:extLst>
          </p:cNvPr>
          <p:cNvSpPr/>
          <p:nvPr/>
        </p:nvSpPr>
        <p:spPr>
          <a:xfrm>
            <a:off x="5993475" y="3584138"/>
            <a:ext cx="436670" cy="319287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C3322390-1E52-485E-ADCB-2E4ACEDA3357}"/>
              </a:ext>
            </a:extLst>
          </p:cNvPr>
          <p:cNvSpPr/>
          <p:nvPr/>
        </p:nvSpPr>
        <p:spPr>
          <a:xfrm>
            <a:off x="8017283" y="3614140"/>
            <a:ext cx="436670" cy="319287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F0AFA306-DB88-4553-A8EE-32F4E12C8D16}"/>
              </a:ext>
            </a:extLst>
          </p:cNvPr>
          <p:cNvSpPr/>
          <p:nvPr/>
        </p:nvSpPr>
        <p:spPr>
          <a:xfrm>
            <a:off x="3867913" y="5371026"/>
            <a:ext cx="436670" cy="319287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76E37AD7-5401-470D-94DC-4390821CEE2E}"/>
              </a:ext>
            </a:extLst>
          </p:cNvPr>
          <p:cNvSpPr/>
          <p:nvPr/>
        </p:nvSpPr>
        <p:spPr>
          <a:xfrm>
            <a:off x="6020076" y="5324734"/>
            <a:ext cx="436670" cy="319287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CBADE450-337E-41C1-8AE5-52291893798D}"/>
              </a:ext>
            </a:extLst>
          </p:cNvPr>
          <p:cNvSpPr/>
          <p:nvPr/>
        </p:nvSpPr>
        <p:spPr>
          <a:xfrm>
            <a:off x="8017283" y="5370534"/>
            <a:ext cx="436670" cy="319287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1FF4F46-BFE6-4A0E-864E-DCAAD8E579F7}"/>
              </a:ext>
            </a:extLst>
          </p:cNvPr>
          <p:cNvSpPr txBox="1"/>
          <p:nvPr/>
        </p:nvSpPr>
        <p:spPr>
          <a:xfrm>
            <a:off x="2408227" y="2540129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Comet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750888A-69EE-4EF0-8075-784EBB8BE9D6}"/>
              </a:ext>
            </a:extLst>
          </p:cNvPr>
          <p:cNvSpPr txBox="1"/>
          <p:nvPr/>
        </p:nvSpPr>
        <p:spPr>
          <a:xfrm>
            <a:off x="4450662" y="2537165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Mercury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AE55556-2E95-4BF6-9A87-80D756A6330E}"/>
              </a:ext>
            </a:extLst>
          </p:cNvPr>
          <p:cNvSpPr txBox="1"/>
          <p:nvPr/>
        </p:nvSpPr>
        <p:spPr>
          <a:xfrm>
            <a:off x="6511318" y="2514147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Venus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FD537EE-A638-497A-A53E-782E95137D24}"/>
              </a:ext>
            </a:extLst>
          </p:cNvPr>
          <p:cNvSpPr txBox="1"/>
          <p:nvPr/>
        </p:nvSpPr>
        <p:spPr>
          <a:xfrm>
            <a:off x="8797898" y="2562429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Moon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701AE45-F3FD-41CF-BD5E-433E1D24D28D}"/>
              </a:ext>
            </a:extLst>
          </p:cNvPr>
          <p:cNvSpPr txBox="1"/>
          <p:nvPr/>
        </p:nvSpPr>
        <p:spPr>
          <a:xfrm>
            <a:off x="2480257" y="4236734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Earth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B9C7EAE-FBF1-40AB-BAE9-B5EBBB49F2F2}"/>
              </a:ext>
            </a:extLst>
          </p:cNvPr>
          <p:cNvSpPr txBox="1"/>
          <p:nvPr/>
        </p:nvSpPr>
        <p:spPr>
          <a:xfrm>
            <a:off x="4450662" y="4220782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Mars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1DFC37C-5744-4DED-86E3-ECC5A7B163AF}"/>
              </a:ext>
            </a:extLst>
          </p:cNvPr>
          <p:cNvSpPr txBox="1"/>
          <p:nvPr/>
        </p:nvSpPr>
        <p:spPr>
          <a:xfrm>
            <a:off x="6544152" y="4220782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Jupiter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E7A3A15-3B49-48F1-97D9-083D675DFE22}"/>
              </a:ext>
            </a:extLst>
          </p:cNvPr>
          <p:cNvSpPr txBox="1"/>
          <p:nvPr/>
        </p:nvSpPr>
        <p:spPr>
          <a:xfrm>
            <a:off x="8797898" y="4236734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Saturn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4612E5-BAB3-48C4-95B0-6EF8C7F97104}"/>
              </a:ext>
            </a:extLst>
          </p:cNvPr>
          <p:cNvSpPr txBox="1"/>
          <p:nvPr/>
        </p:nvSpPr>
        <p:spPr>
          <a:xfrm>
            <a:off x="2481943" y="6049439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Uranus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4D4ABC2-A439-4C32-8583-F30A0D73088C}"/>
              </a:ext>
            </a:extLst>
          </p:cNvPr>
          <p:cNvSpPr txBox="1"/>
          <p:nvPr/>
        </p:nvSpPr>
        <p:spPr>
          <a:xfrm>
            <a:off x="4485394" y="6049439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Neptune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BF69E19-4644-4678-92E1-7854E6D8A4C9}"/>
              </a:ext>
            </a:extLst>
          </p:cNvPr>
          <p:cNvSpPr txBox="1"/>
          <p:nvPr/>
        </p:nvSpPr>
        <p:spPr>
          <a:xfrm>
            <a:off x="6554902" y="6043402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Pluto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D3CBD17-E5DE-4667-B299-788DD5561193}"/>
              </a:ext>
            </a:extLst>
          </p:cNvPr>
          <p:cNvSpPr txBox="1"/>
          <p:nvPr/>
        </p:nvSpPr>
        <p:spPr>
          <a:xfrm>
            <a:off x="8797898" y="6023808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Sun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6388C-DF87-4CCF-8957-785580A89268}"/>
              </a:ext>
            </a:extLst>
          </p:cNvPr>
          <p:cNvSpPr txBox="1"/>
          <p:nvPr/>
        </p:nvSpPr>
        <p:spPr>
          <a:xfrm>
            <a:off x="1154176" y="285864"/>
            <a:ext cx="17924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7030A0"/>
                </a:solidFill>
              </a:rPr>
              <a:t>점수 상세 정보</a:t>
            </a:r>
          </a:p>
        </p:txBody>
      </p:sp>
    </p:spTree>
    <p:extLst>
      <p:ext uri="{BB962C8B-B14F-4D97-AF65-F5344CB8AC3E}">
        <p14:creationId xmlns:p14="http://schemas.microsoft.com/office/powerpoint/2010/main" val="3007446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004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539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개발환경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B192FF-2D67-43FC-97CA-471213F2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A6B80-E8F6-4D6A-B28E-F4D6D42BBD5A}"/>
              </a:ext>
            </a:extLst>
          </p:cNvPr>
          <p:cNvSpPr txBox="1"/>
          <p:nvPr/>
        </p:nvSpPr>
        <p:spPr>
          <a:xfrm>
            <a:off x="8029782" y="741689"/>
            <a:ext cx="353334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spc="-150" dirty="0">
                <a:solidFill>
                  <a:schemeClr val="tx1">
                    <a:lumMod val="50000"/>
                    <a:alpha val="45000"/>
                  </a:schemeClr>
                </a:solidFill>
                <a:ea typeface="+mj-ea"/>
              </a:rPr>
              <a:t>P</a:t>
            </a:r>
            <a:endParaRPr lang="ko-KR" altLang="en-US" sz="41300" spc="-150" dirty="0">
              <a:solidFill>
                <a:schemeClr val="tx1">
                  <a:lumMod val="50000"/>
                  <a:alpha val="45000"/>
                </a:schemeClr>
              </a:solidFill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2D95C-954F-4E39-A1D3-001E3C487C4B}"/>
              </a:ext>
            </a:extLst>
          </p:cNvPr>
          <p:cNvSpPr txBox="1"/>
          <p:nvPr/>
        </p:nvSpPr>
        <p:spPr>
          <a:xfrm>
            <a:off x="7227590" y="0"/>
            <a:ext cx="353334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spc="-150" dirty="0">
                <a:solidFill>
                  <a:srgbClr val="FFB517">
                    <a:alpha val="65000"/>
                  </a:srgbClr>
                </a:solidFill>
                <a:ea typeface="+mj-ea"/>
              </a:rPr>
              <a:t>P</a:t>
            </a:r>
            <a:endParaRPr lang="ko-KR" altLang="en-US" sz="41300" spc="-150" dirty="0">
              <a:solidFill>
                <a:srgbClr val="FFB517">
                  <a:alpha val="65000"/>
                </a:srgb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4924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DAD7C52B-5F95-403F-BD56-4E24EFF3A098}"/>
              </a:ext>
            </a:extLst>
          </p:cNvPr>
          <p:cNvGrpSpPr/>
          <p:nvPr/>
        </p:nvGrpSpPr>
        <p:grpSpPr>
          <a:xfrm>
            <a:off x="-5030" y="0"/>
            <a:ext cx="11582399" cy="6876256"/>
            <a:chOff x="0" y="0"/>
            <a:chExt cx="11582399" cy="6863866"/>
          </a:xfrm>
          <a:solidFill>
            <a:schemeClr val="tx1"/>
          </a:solidFill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0947A20D-3D95-456F-A411-F2D09FC4CC68}"/>
                </a:ext>
              </a:extLst>
            </p:cNvPr>
            <p:cNvSpPr/>
            <p:nvPr/>
          </p:nvSpPr>
          <p:spPr>
            <a:xfrm>
              <a:off x="0" y="0"/>
              <a:ext cx="11582399" cy="6863866"/>
            </a:xfrm>
            <a:custGeom>
              <a:avLst/>
              <a:gdLst>
                <a:gd name="connsiteX0" fmla="*/ 0 w 10133553"/>
                <a:gd name="connsiteY0" fmla="*/ 0 h 6863866"/>
                <a:gd name="connsiteX1" fmla="*/ 8057953 w 10133553"/>
                <a:gd name="connsiteY1" fmla="*/ 0 h 6863866"/>
                <a:gd name="connsiteX2" fmla="*/ 10133553 w 10133553"/>
                <a:gd name="connsiteY2" fmla="*/ 3417368 h 6863866"/>
                <a:gd name="connsiteX3" fmla="*/ 8051405 w 10133553"/>
                <a:gd name="connsiteY3" fmla="*/ 6863866 h 6863866"/>
                <a:gd name="connsiteX4" fmla="*/ 0 w 10133553"/>
                <a:gd name="connsiteY4" fmla="*/ 6863866 h 686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3553" h="6863866">
                  <a:moveTo>
                    <a:pt x="0" y="0"/>
                  </a:moveTo>
                  <a:lnTo>
                    <a:pt x="8057953" y="0"/>
                  </a:lnTo>
                  <a:lnTo>
                    <a:pt x="10133553" y="3417368"/>
                  </a:lnTo>
                  <a:lnTo>
                    <a:pt x="8051405" y="6863866"/>
                  </a:lnTo>
                  <a:lnTo>
                    <a:pt x="0" y="6863866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F8A91FB-BBA9-4234-9008-12B82E044324}"/>
                </a:ext>
              </a:extLst>
            </p:cNvPr>
            <p:cNvGrpSpPr/>
            <p:nvPr/>
          </p:nvGrpSpPr>
          <p:grpSpPr>
            <a:xfrm>
              <a:off x="1840576" y="2120014"/>
              <a:ext cx="2448752" cy="2516767"/>
              <a:chOff x="1840576" y="1758507"/>
              <a:chExt cx="2448752" cy="2516767"/>
            </a:xfrm>
            <a:grpFill/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19A1C0D-CAF9-442C-85A0-A62F9562C8D9}"/>
                  </a:ext>
                </a:extLst>
              </p:cNvPr>
              <p:cNvGrpSpPr/>
              <p:nvPr/>
            </p:nvGrpSpPr>
            <p:grpSpPr>
              <a:xfrm>
                <a:off x="1855327" y="1758507"/>
                <a:ext cx="1153201" cy="369332"/>
                <a:chOff x="1855327" y="1807837"/>
                <a:chExt cx="1153201" cy="369332"/>
              </a:xfrm>
              <a:grpFill/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0BDC9C2-82E5-4C19-A25B-1367167944A6}"/>
                    </a:ext>
                  </a:extLst>
                </p:cNvPr>
                <p:cNvSpPr txBox="1"/>
                <p:nvPr/>
              </p:nvSpPr>
              <p:spPr>
                <a:xfrm>
                  <a:off x="1855327" y="1807837"/>
                  <a:ext cx="545342" cy="369332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001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12B3557-7CC5-4477-80AE-F207394F76DF}"/>
                    </a:ext>
                  </a:extLst>
                </p:cNvPr>
                <p:cNvSpPr txBox="1"/>
                <p:nvPr/>
              </p:nvSpPr>
              <p:spPr>
                <a:xfrm>
                  <a:off x="2400669" y="1807839"/>
                  <a:ext cx="607859" cy="368666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pc="-150" dirty="0">
                      <a:solidFill>
                        <a:schemeClr val="bg1"/>
                      </a:solidFill>
                    </a:rPr>
                    <a:t>개요</a:t>
                  </a: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3E87D44-6481-4F87-B4C1-6F321D98956B}"/>
                  </a:ext>
                </a:extLst>
              </p:cNvPr>
              <p:cNvGrpSpPr/>
              <p:nvPr/>
            </p:nvGrpSpPr>
            <p:grpSpPr>
              <a:xfrm>
                <a:off x="1840576" y="2474541"/>
                <a:ext cx="2345835" cy="369332"/>
                <a:chOff x="1840576" y="2474541"/>
                <a:chExt cx="2345835" cy="369332"/>
              </a:xfrm>
              <a:grpFill/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37F81FA-6DC4-45C0-A760-BA72EEE2B628}"/>
                    </a:ext>
                  </a:extLst>
                </p:cNvPr>
                <p:cNvSpPr txBox="1"/>
                <p:nvPr/>
              </p:nvSpPr>
              <p:spPr>
                <a:xfrm>
                  <a:off x="1840576" y="2474541"/>
                  <a:ext cx="603050" cy="369332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002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87F5816-67A6-487C-B39A-1E03A4146829}"/>
                    </a:ext>
                  </a:extLst>
                </p:cNvPr>
                <p:cNvSpPr txBox="1"/>
                <p:nvPr/>
              </p:nvSpPr>
              <p:spPr>
                <a:xfrm>
                  <a:off x="2385918" y="2474541"/>
                  <a:ext cx="1800493" cy="368666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pc="-150" dirty="0">
                      <a:solidFill>
                        <a:schemeClr val="bg1"/>
                      </a:solidFill>
                    </a:rPr>
                    <a:t>주요 타겟 및 목적</a:t>
                  </a: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0003211-398E-42B0-909F-326C876C84EC}"/>
                  </a:ext>
                </a:extLst>
              </p:cNvPr>
              <p:cNvGrpSpPr/>
              <p:nvPr/>
            </p:nvGrpSpPr>
            <p:grpSpPr>
              <a:xfrm>
                <a:off x="1855327" y="3190574"/>
                <a:ext cx="2434001" cy="369332"/>
                <a:chOff x="2297223" y="3191839"/>
                <a:chExt cx="2434001" cy="369332"/>
              </a:xfrm>
              <a:grpFill/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C72EA3-2C4F-4AFB-BFB3-2AAC1B2E3D93}"/>
                    </a:ext>
                  </a:extLst>
                </p:cNvPr>
                <p:cNvSpPr txBox="1"/>
                <p:nvPr/>
              </p:nvSpPr>
              <p:spPr>
                <a:xfrm>
                  <a:off x="2297223" y="3191839"/>
                  <a:ext cx="595035" cy="369332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003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D436C3C-6843-4388-9B09-774C644FCCFC}"/>
                    </a:ext>
                  </a:extLst>
                </p:cNvPr>
                <p:cNvSpPr txBox="1"/>
                <p:nvPr/>
              </p:nvSpPr>
              <p:spPr>
                <a:xfrm>
                  <a:off x="2842565" y="3191839"/>
                  <a:ext cx="1888659" cy="368666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pc="-150" dirty="0" err="1">
                      <a:solidFill>
                        <a:schemeClr val="bg1"/>
                      </a:solidFill>
                    </a:rPr>
                    <a:t>플랜잇</a:t>
                  </a:r>
                  <a:r>
                    <a:rPr lang="ko-KR" altLang="en-US" spc="-150" dirty="0">
                      <a:solidFill>
                        <a:schemeClr val="bg1"/>
                      </a:solidFill>
                    </a:rPr>
                    <a:t> 주요기능 소개</a:t>
                  </a: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3B44613E-8E74-4929-9C9E-81E977C5A632}"/>
                  </a:ext>
                </a:extLst>
              </p:cNvPr>
              <p:cNvGrpSpPr/>
              <p:nvPr/>
            </p:nvGrpSpPr>
            <p:grpSpPr>
              <a:xfrm>
                <a:off x="1855327" y="3905941"/>
                <a:ext cx="1459375" cy="369333"/>
                <a:chOff x="2024251" y="3936036"/>
                <a:chExt cx="1459375" cy="369333"/>
              </a:xfrm>
              <a:grpFill/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F3D60D8-DD8B-41DD-A18E-0F8707AF87CC}"/>
                    </a:ext>
                  </a:extLst>
                </p:cNvPr>
                <p:cNvSpPr txBox="1"/>
                <p:nvPr/>
              </p:nvSpPr>
              <p:spPr>
                <a:xfrm>
                  <a:off x="2024251" y="3936037"/>
                  <a:ext cx="595035" cy="369332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004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320D492-8B32-41DD-9F77-F09C4E72DF9A}"/>
                    </a:ext>
                  </a:extLst>
                </p:cNvPr>
                <p:cNvSpPr txBox="1"/>
                <p:nvPr/>
              </p:nvSpPr>
              <p:spPr>
                <a:xfrm>
                  <a:off x="2569593" y="3936036"/>
                  <a:ext cx="914033" cy="368666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pc="-150" dirty="0">
                      <a:solidFill>
                        <a:schemeClr val="bg1"/>
                      </a:solidFill>
                    </a:rPr>
                    <a:t>개발환경</a:t>
                  </a:r>
                </a:p>
              </p:txBody>
            </p:sp>
          </p:grpSp>
        </p:grpSp>
      </p:grp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B1DAF9CF-C299-4618-A1A3-52C21CD07E15}"/>
              </a:ext>
            </a:extLst>
          </p:cNvPr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501E7395-7A83-45E7-B9FE-7D12197E16D8}"/>
              </a:ext>
            </a:extLst>
          </p:cNvPr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rgbClr val="FFB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F47F7F-82A2-45F9-A3E0-F98B9D03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15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750646-893A-4B91-80FA-843AA2C6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472539-BEC0-4035-B30D-55342C94C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18" y="3788697"/>
            <a:ext cx="1778975" cy="794185"/>
          </a:xfrm>
          <a:prstGeom prst="rect">
            <a:avLst/>
          </a:prstGeom>
        </p:spPr>
      </p:pic>
      <p:pic>
        <p:nvPicPr>
          <p:cNvPr id="4" name="그래픽 3" descr="데이터베이스">
            <a:extLst>
              <a:ext uri="{FF2B5EF4-FFF2-40B4-BE49-F238E27FC236}">
                <a16:creationId xmlns:a16="http://schemas.microsoft.com/office/drawing/2014/main" id="{4F478C81-EFC5-4108-9F7D-5DDCBF4D3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0165" y="2432741"/>
            <a:ext cx="1501774" cy="15017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2EE35C-FFDD-4223-802D-96A91BA3B2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912" y="4080487"/>
            <a:ext cx="2244993" cy="89799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41CA6B7-287E-4D94-9B2A-AAF59C7EA9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2" r="20743"/>
          <a:stretch>
            <a:fillRect/>
          </a:stretch>
        </p:blipFill>
        <p:spPr>
          <a:xfrm>
            <a:off x="1371601" y="2667816"/>
            <a:ext cx="1295399" cy="804997"/>
          </a:xfrm>
          <a:custGeom>
            <a:avLst/>
            <a:gdLst>
              <a:gd name="connsiteX0" fmla="*/ 0 w 1295399"/>
              <a:gd name="connsiteY0" fmla="*/ 0 h 804997"/>
              <a:gd name="connsiteX1" fmla="*/ 1295399 w 1295399"/>
              <a:gd name="connsiteY1" fmla="*/ 0 h 804997"/>
              <a:gd name="connsiteX2" fmla="*/ 1295399 w 1295399"/>
              <a:gd name="connsiteY2" fmla="*/ 804997 h 804997"/>
              <a:gd name="connsiteX3" fmla="*/ 0 w 1295399"/>
              <a:gd name="connsiteY3" fmla="*/ 804997 h 80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399" h="804997">
                <a:moveTo>
                  <a:pt x="0" y="0"/>
                </a:moveTo>
                <a:lnTo>
                  <a:pt x="1295399" y="0"/>
                </a:lnTo>
                <a:lnTo>
                  <a:pt x="1295399" y="804997"/>
                </a:lnTo>
                <a:lnTo>
                  <a:pt x="0" y="804997"/>
                </a:lnTo>
                <a:close/>
              </a:path>
            </a:pathLst>
          </a:cu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AD0F4F-53EC-447E-8A89-AB37361CC8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614" y="4143581"/>
            <a:ext cx="2305172" cy="7160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95ED89-96E7-4B5E-B493-389B6E2DD9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317" y="2379225"/>
            <a:ext cx="1382181" cy="1382181"/>
          </a:xfrm>
          <a:prstGeom prst="rect">
            <a:avLst/>
          </a:prstGeom>
        </p:spPr>
      </p:pic>
      <p:pic>
        <p:nvPicPr>
          <p:cNvPr id="6" name="그래픽 5" descr="모니터">
            <a:extLst>
              <a:ext uri="{FF2B5EF4-FFF2-40B4-BE49-F238E27FC236}">
                <a16:creationId xmlns:a16="http://schemas.microsoft.com/office/drawing/2014/main" id="{54204BD1-8059-43A0-9726-76899BA4DB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9576" y="2341936"/>
            <a:ext cx="1677012" cy="1677012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C01236C-6E0E-4340-A5C0-75D829AE5316}"/>
              </a:ext>
            </a:extLst>
          </p:cNvPr>
          <p:cNvCxnSpPr/>
          <p:nvPr/>
        </p:nvCxnSpPr>
        <p:spPr>
          <a:xfrm>
            <a:off x="3540726" y="3142886"/>
            <a:ext cx="23171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995CD85-D02C-4D28-BCDC-361EF59EEC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091" y="1973446"/>
            <a:ext cx="1026383" cy="102638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3A0883D-A0CF-4C1D-B57A-01954BD8854B}"/>
              </a:ext>
            </a:extLst>
          </p:cNvPr>
          <p:cNvCxnSpPr>
            <a:cxnSpLocks/>
          </p:cNvCxnSpPr>
          <p:nvPr/>
        </p:nvCxnSpPr>
        <p:spPr>
          <a:xfrm flipH="1">
            <a:off x="3540726" y="3429000"/>
            <a:ext cx="23171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E7ADC56-CD82-41D6-BE59-A72CB90BA272}"/>
              </a:ext>
            </a:extLst>
          </p:cNvPr>
          <p:cNvCxnSpPr>
            <a:cxnSpLocks/>
          </p:cNvCxnSpPr>
          <p:nvPr/>
        </p:nvCxnSpPr>
        <p:spPr>
          <a:xfrm>
            <a:off x="8210107" y="3125102"/>
            <a:ext cx="10370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92272B-FF62-41C9-8A1B-FF9B1AF2969C}"/>
              </a:ext>
            </a:extLst>
          </p:cNvPr>
          <p:cNvCxnSpPr>
            <a:cxnSpLocks/>
          </p:cNvCxnSpPr>
          <p:nvPr/>
        </p:nvCxnSpPr>
        <p:spPr>
          <a:xfrm flipH="1">
            <a:off x="8194293" y="3429000"/>
            <a:ext cx="10370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6">
            <a:extLst>
              <a:ext uri="{FF2B5EF4-FFF2-40B4-BE49-F238E27FC236}">
                <a16:creationId xmlns:a16="http://schemas.microsoft.com/office/drawing/2014/main" id="{4A0A7C45-02A6-4534-8B59-1969165D91D2}"/>
              </a:ext>
            </a:extLst>
          </p:cNvPr>
          <p:cNvSpPr txBox="1"/>
          <p:nvPr/>
        </p:nvSpPr>
        <p:spPr>
          <a:xfrm>
            <a:off x="619788" y="5493337"/>
            <a:ext cx="281649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Front end</a:t>
            </a:r>
            <a:endParaRPr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D93B0D14-9CA3-40D2-9B8E-0796CA693ED2}"/>
              </a:ext>
            </a:extLst>
          </p:cNvPr>
          <p:cNvSpPr txBox="1"/>
          <p:nvPr/>
        </p:nvSpPr>
        <p:spPr>
          <a:xfrm>
            <a:off x="7304553" y="5493337"/>
            <a:ext cx="281649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Back end</a:t>
            </a:r>
            <a:endParaRPr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22">
            <a:extLst>
              <a:ext uri="{FF2B5EF4-FFF2-40B4-BE49-F238E27FC236}">
                <a16:creationId xmlns:a16="http://schemas.microsoft.com/office/drawing/2014/main" id="{A2597E5F-C3A8-4D96-A75F-F907A97D3A40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" name="직사각형 23">
            <a:extLst>
              <a:ext uri="{FF2B5EF4-FFF2-40B4-BE49-F238E27FC236}">
                <a16:creationId xmlns:a16="http://schemas.microsoft.com/office/drawing/2014/main" id="{D8883CAF-4B0F-412D-989D-C598F3B28267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731F15B-85E4-48BE-A0CB-5905979082F8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2A7C7A-D70F-43CC-892D-9BE0F4FDC8A6}"/>
              </a:ext>
            </a:extLst>
          </p:cNvPr>
          <p:cNvSpPr txBox="1"/>
          <p:nvPr/>
        </p:nvSpPr>
        <p:spPr>
          <a:xfrm>
            <a:off x="1154176" y="285864"/>
            <a:ext cx="1223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기술 스택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AF1FA2-429A-48C0-BAE7-C63069038CEB}"/>
              </a:ext>
            </a:extLst>
          </p:cNvPr>
          <p:cNvSpPr txBox="1"/>
          <p:nvPr/>
        </p:nvSpPr>
        <p:spPr>
          <a:xfrm>
            <a:off x="1135773" y="644755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API </a:t>
            </a:r>
            <a:r>
              <a:rPr lang="ko-KR" altLang="en-US" sz="1400" dirty="0"/>
              <a:t>서버 구현 기술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2397C8E-2021-4D14-90E3-63CDDEF806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6" y="4000757"/>
            <a:ext cx="1688754" cy="119541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E33ADF-2E9C-41A2-AEEF-352FB92E7D33}"/>
              </a:ext>
            </a:extLst>
          </p:cNvPr>
          <p:cNvSpPr/>
          <p:nvPr/>
        </p:nvSpPr>
        <p:spPr>
          <a:xfrm>
            <a:off x="812800" y="2235202"/>
            <a:ext cx="2458317" cy="3111488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239D85A-6240-4ABC-8D0E-BDA5DD2C0E90}"/>
              </a:ext>
            </a:extLst>
          </p:cNvPr>
          <p:cNvSpPr/>
          <p:nvPr/>
        </p:nvSpPr>
        <p:spPr>
          <a:xfrm>
            <a:off x="6054888" y="2235202"/>
            <a:ext cx="5324312" cy="3111485"/>
          </a:xfrm>
          <a:prstGeom prst="rect">
            <a:avLst/>
          </a:prstGeom>
          <a:noFill/>
          <a:ln w="38100">
            <a:solidFill>
              <a:srgbClr val="FFB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A2D812CE-908B-4C84-AA31-050BF4566249}"/>
              </a:ext>
            </a:extLst>
          </p:cNvPr>
          <p:cNvSpPr txBox="1"/>
          <p:nvPr/>
        </p:nvSpPr>
        <p:spPr>
          <a:xfrm>
            <a:off x="560233" y="1612732"/>
            <a:ext cx="139057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page</a:t>
            </a:r>
            <a:endParaRPr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26">
            <a:extLst>
              <a:ext uri="{FF2B5EF4-FFF2-40B4-BE49-F238E27FC236}">
                <a16:creationId xmlns:a16="http://schemas.microsoft.com/office/drawing/2014/main" id="{0EDCCA64-361F-4FA1-B092-76EBBF58F09E}"/>
              </a:ext>
            </a:extLst>
          </p:cNvPr>
          <p:cNvSpPr txBox="1"/>
          <p:nvPr/>
        </p:nvSpPr>
        <p:spPr>
          <a:xfrm>
            <a:off x="5857842" y="1687479"/>
            <a:ext cx="158991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706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750646-893A-4B91-80FA-843AA2C6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6833" y="6295121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4" name="그래픽 3" descr="데이터베이스">
            <a:extLst>
              <a:ext uri="{FF2B5EF4-FFF2-40B4-BE49-F238E27FC236}">
                <a16:creationId xmlns:a16="http://schemas.microsoft.com/office/drawing/2014/main" id="{4F478C81-EFC5-4108-9F7D-5DDCBF4D3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9918" y="2425977"/>
            <a:ext cx="1311620" cy="13116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AD0F4F-53EC-447E-8A89-AB37361CC8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51" y="4011626"/>
            <a:ext cx="2114353" cy="6567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95ED89-96E7-4B5E-B493-389B6E2DD9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333" y="1587164"/>
            <a:ext cx="555699" cy="555699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C01236C-6E0E-4340-A5C0-75D829AE5316}"/>
              </a:ext>
            </a:extLst>
          </p:cNvPr>
          <p:cNvCxnSpPr>
            <a:cxnSpLocks/>
          </p:cNvCxnSpPr>
          <p:nvPr/>
        </p:nvCxnSpPr>
        <p:spPr>
          <a:xfrm>
            <a:off x="3540726" y="3429000"/>
            <a:ext cx="17297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3A0883D-A0CF-4C1D-B57A-01954BD8854B}"/>
              </a:ext>
            </a:extLst>
          </p:cNvPr>
          <p:cNvCxnSpPr>
            <a:cxnSpLocks/>
          </p:cNvCxnSpPr>
          <p:nvPr/>
        </p:nvCxnSpPr>
        <p:spPr>
          <a:xfrm flipH="1">
            <a:off x="3540726" y="3845533"/>
            <a:ext cx="17297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E7ADC56-CD82-41D6-BE59-A72CB90BA272}"/>
              </a:ext>
            </a:extLst>
          </p:cNvPr>
          <p:cNvCxnSpPr>
            <a:cxnSpLocks/>
          </p:cNvCxnSpPr>
          <p:nvPr/>
        </p:nvCxnSpPr>
        <p:spPr>
          <a:xfrm>
            <a:off x="8303194" y="2902219"/>
            <a:ext cx="6365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92272B-FF62-41C9-8A1B-FF9B1AF2969C}"/>
              </a:ext>
            </a:extLst>
          </p:cNvPr>
          <p:cNvCxnSpPr>
            <a:cxnSpLocks/>
          </p:cNvCxnSpPr>
          <p:nvPr/>
        </p:nvCxnSpPr>
        <p:spPr>
          <a:xfrm flipH="1">
            <a:off x="8258783" y="3206117"/>
            <a:ext cx="6580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6">
            <a:extLst>
              <a:ext uri="{FF2B5EF4-FFF2-40B4-BE49-F238E27FC236}">
                <a16:creationId xmlns:a16="http://schemas.microsoft.com/office/drawing/2014/main" id="{D93B0D14-9CA3-40D2-9B8E-0796CA693ED2}"/>
              </a:ext>
            </a:extLst>
          </p:cNvPr>
          <p:cNvSpPr txBox="1"/>
          <p:nvPr/>
        </p:nvSpPr>
        <p:spPr>
          <a:xfrm>
            <a:off x="6916517" y="5493336"/>
            <a:ext cx="281649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Back end</a:t>
            </a:r>
            <a:endParaRPr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22">
            <a:extLst>
              <a:ext uri="{FF2B5EF4-FFF2-40B4-BE49-F238E27FC236}">
                <a16:creationId xmlns:a16="http://schemas.microsoft.com/office/drawing/2014/main" id="{A2597E5F-C3A8-4D96-A75F-F907A97D3A40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" name="직사각형 23">
            <a:extLst>
              <a:ext uri="{FF2B5EF4-FFF2-40B4-BE49-F238E27FC236}">
                <a16:creationId xmlns:a16="http://schemas.microsoft.com/office/drawing/2014/main" id="{D8883CAF-4B0F-412D-989D-C598F3B28267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731F15B-85E4-48BE-A0CB-5905979082F8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2A7C7A-D70F-43CC-892D-9BE0F4FDC8A6}"/>
              </a:ext>
            </a:extLst>
          </p:cNvPr>
          <p:cNvSpPr txBox="1"/>
          <p:nvPr/>
        </p:nvSpPr>
        <p:spPr>
          <a:xfrm>
            <a:off x="1154176" y="285864"/>
            <a:ext cx="1223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기술 스택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AF1FA2-429A-48C0-BAE7-C63069038CEB}"/>
              </a:ext>
            </a:extLst>
          </p:cNvPr>
          <p:cNvSpPr txBox="1"/>
          <p:nvPr/>
        </p:nvSpPr>
        <p:spPr>
          <a:xfrm>
            <a:off x="1135773" y="644755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채팅  서비스 구현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239D85A-6240-4ABC-8D0E-BDA5DD2C0E90}"/>
              </a:ext>
            </a:extLst>
          </p:cNvPr>
          <p:cNvSpPr/>
          <p:nvPr/>
        </p:nvSpPr>
        <p:spPr>
          <a:xfrm>
            <a:off x="5660333" y="2235195"/>
            <a:ext cx="5210012" cy="3111488"/>
          </a:xfrm>
          <a:prstGeom prst="rect">
            <a:avLst/>
          </a:prstGeom>
          <a:noFill/>
          <a:ln w="38100">
            <a:solidFill>
              <a:srgbClr val="FFB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TextBox 26">
            <a:extLst>
              <a:ext uri="{FF2B5EF4-FFF2-40B4-BE49-F238E27FC236}">
                <a16:creationId xmlns:a16="http://schemas.microsoft.com/office/drawing/2014/main" id="{0EDCCA64-361F-4FA1-B092-76EBBF58F09E}"/>
              </a:ext>
            </a:extLst>
          </p:cNvPr>
          <p:cNvSpPr txBox="1"/>
          <p:nvPr/>
        </p:nvSpPr>
        <p:spPr>
          <a:xfrm>
            <a:off x="5685369" y="1612732"/>
            <a:ext cx="387035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Chatting Service</a:t>
            </a:r>
            <a:endParaRPr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A2BB99-3313-4D8A-979B-590A5B0F39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640" y="2534813"/>
            <a:ext cx="2041440" cy="11241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DBE1AF-13E4-412F-8278-6E47FDCED7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2" r="20743"/>
          <a:stretch>
            <a:fillRect/>
          </a:stretch>
        </p:blipFill>
        <p:spPr>
          <a:xfrm>
            <a:off x="1371601" y="2667816"/>
            <a:ext cx="1295399" cy="804997"/>
          </a:xfrm>
          <a:custGeom>
            <a:avLst/>
            <a:gdLst>
              <a:gd name="connsiteX0" fmla="*/ 0 w 1295399"/>
              <a:gd name="connsiteY0" fmla="*/ 0 h 804997"/>
              <a:gd name="connsiteX1" fmla="*/ 1295399 w 1295399"/>
              <a:gd name="connsiteY1" fmla="*/ 0 h 804997"/>
              <a:gd name="connsiteX2" fmla="*/ 1295399 w 1295399"/>
              <a:gd name="connsiteY2" fmla="*/ 804997 h 804997"/>
              <a:gd name="connsiteX3" fmla="*/ 0 w 1295399"/>
              <a:gd name="connsiteY3" fmla="*/ 804997 h 80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399" h="804997">
                <a:moveTo>
                  <a:pt x="0" y="0"/>
                </a:moveTo>
                <a:lnTo>
                  <a:pt x="1295399" y="0"/>
                </a:lnTo>
                <a:lnTo>
                  <a:pt x="1295399" y="804997"/>
                </a:lnTo>
                <a:lnTo>
                  <a:pt x="0" y="804997"/>
                </a:lnTo>
                <a:close/>
              </a:path>
            </a:pathLst>
          </a:custGeom>
        </p:spPr>
      </p:pic>
      <p:pic>
        <p:nvPicPr>
          <p:cNvPr id="7" name="그래픽 6" descr="모니터">
            <a:extLst>
              <a:ext uri="{FF2B5EF4-FFF2-40B4-BE49-F238E27FC236}">
                <a16:creationId xmlns:a16="http://schemas.microsoft.com/office/drawing/2014/main" id="{30751259-246C-4837-8FA9-95FEB2B05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9576" y="2341936"/>
            <a:ext cx="1677012" cy="1677012"/>
          </a:xfrm>
          <a:prstGeom prst="rect">
            <a:avLst/>
          </a:prstGeom>
        </p:spPr>
      </p:pic>
      <p:sp>
        <p:nvSpPr>
          <p:cNvPr id="11" name="TextBox 26">
            <a:extLst>
              <a:ext uri="{FF2B5EF4-FFF2-40B4-BE49-F238E27FC236}">
                <a16:creationId xmlns:a16="http://schemas.microsoft.com/office/drawing/2014/main" id="{01B8F61A-B456-4EA0-A95E-3FD2241F7DC8}"/>
              </a:ext>
            </a:extLst>
          </p:cNvPr>
          <p:cNvSpPr txBox="1"/>
          <p:nvPr/>
        </p:nvSpPr>
        <p:spPr>
          <a:xfrm>
            <a:off x="619788" y="5493337"/>
            <a:ext cx="281649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Front end</a:t>
            </a:r>
            <a:endParaRPr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EA3548-B9DD-4728-8CE5-967C5B9283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6" y="4000757"/>
            <a:ext cx="1688754" cy="119541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6911C5-409B-4505-AE03-4523220646AD}"/>
              </a:ext>
            </a:extLst>
          </p:cNvPr>
          <p:cNvSpPr/>
          <p:nvPr/>
        </p:nvSpPr>
        <p:spPr>
          <a:xfrm>
            <a:off x="812800" y="2235202"/>
            <a:ext cx="2458317" cy="3111488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26">
            <a:extLst>
              <a:ext uri="{FF2B5EF4-FFF2-40B4-BE49-F238E27FC236}">
                <a16:creationId xmlns:a16="http://schemas.microsoft.com/office/drawing/2014/main" id="{CB6E7D04-41E0-400D-8AB3-DA389E4E8A79}"/>
              </a:ext>
            </a:extLst>
          </p:cNvPr>
          <p:cNvSpPr txBox="1"/>
          <p:nvPr/>
        </p:nvSpPr>
        <p:spPr>
          <a:xfrm>
            <a:off x="560233" y="1612732"/>
            <a:ext cx="139057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page</a:t>
            </a:r>
            <a:endParaRPr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7118C40-04A6-4B94-9A60-5B3B76D911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640" y="4000757"/>
            <a:ext cx="2114353" cy="8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62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750646-893A-4B91-80FA-843AA2C6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6833" y="6295121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4" name="그래픽 3" descr="데이터베이스">
            <a:extLst>
              <a:ext uri="{FF2B5EF4-FFF2-40B4-BE49-F238E27FC236}">
                <a16:creationId xmlns:a16="http://schemas.microsoft.com/office/drawing/2014/main" id="{4F478C81-EFC5-4108-9F7D-5DDCBF4D3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0655" y="2421989"/>
            <a:ext cx="1311620" cy="13116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2EE35C-FFDD-4223-802D-96A91BA3B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17" y="2647274"/>
            <a:ext cx="2244993" cy="8979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AD0F4F-53EC-447E-8A89-AB37361CC8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992" y="4004640"/>
            <a:ext cx="2114353" cy="6567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95ED89-96E7-4B5E-B493-389B6E2DD9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333" y="1528215"/>
            <a:ext cx="555699" cy="555699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C01236C-6E0E-4340-A5C0-75D829AE5316}"/>
              </a:ext>
            </a:extLst>
          </p:cNvPr>
          <p:cNvCxnSpPr>
            <a:cxnSpLocks/>
          </p:cNvCxnSpPr>
          <p:nvPr/>
        </p:nvCxnSpPr>
        <p:spPr>
          <a:xfrm>
            <a:off x="3540726" y="3429000"/>
            <a:ext cx="17297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3A0883D-A0CF-4C1D-B57A-01954BD8854B}"/>
              </a:ext>
            </a:extLst>
          </p:cNvPr>
          <p:cNvCxnSpPr>
            <a:cxnSpLocks/>
          </p:cNvCxnSpPr>
          <p:nvPr/>
        </p:nvCxnSpPr>
        <p:spPr>
          <a:xfrm flipH="1">
            <a:off x="3540726" y="3845533"/>
            <a:ext cx="17297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E7ADC56-CD82-41D6-BE59-A72CB90BA272}"/>
              </a:ext>
            </a:extLst>
          </p:cNvPr>
          <p:cNvCxnSpPr>
            <a:cxnSpLocks/>
          </p:cNvCxnSpPr>
          <p:nvPr/>
        </p:nvCxnSpPr>
        <p:spPr>
          <a:xfrm>
            <a:off x="8303194" y="2902219"/>
            <a:ext cx="6365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92272B-FF62-41C9-8A1B-FF9B1AF2969C}"/>
              </a:ext>
            </a:extLst>
          </p:cNvPr>
          <p:cNvCxnSpPr>
            <a:cxnSpLocks/>
          </p:cNvCxnSpPr>
          <p:nvPr/>
        </p:nvCxnSpPr>
        <p:spPr>
          <a:xfrm flipH="1">
            <a:off x="8258783" y="3206117"/>
            <a:ext cx="6580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6">
            <a:extLst>
              <a:ext uri="{FF2B5EF4-FFF2-40B4-BE49-F238E27FC236}">
                <a16:creationId xmlns:a16="http://schemas.microsoft.com/office/drawing/2014/main" id="{D93B0D14-9CA3-40D2-9B8E-0796CA693ED2}"/>
              </a:ext>
            </a:extLst>
          </p:cNvPr>
          <p:cNvSpPr txBox="1"/>
          <p:nvPr/>
        </p:nvSpPr>
        <p:spPr>
          <a:xfrm>
            <a:off x="6909998" y="5394838"/>
            <a:ext cx="281649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Back end</a:t>
            </a:r>
            <a:endParaRPr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선 연결선 22">
            <a:extLst>
              <a:ext uri="{FF2B5EF4-FFF2-40B4-BE49-F238E27FC236}">
                <a16:creationId xmlns:a16="http://schemas.microsoft.com/office/drawing/2014/main" id="{A2597E5F-C3A8-4D96-A75F-F907A97D3A40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" name="직사각형 23">
            <a:extLst>
              <a:ext uri="{FF2B5EF4-FFF2-40B4-BE49-F238E27FC236}">
                <a16:creationId xmlns:a16="http://schemas.microsoft.com/office/drawing/2014/main" id="{D8883CAF-4B0F-412D-989D-C598F3B28267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731F15B-85E4-48BE-A0CB-5905979082F8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2A7C7A-D70F-43CC-892D-9BE0F4FDC8A6}"/>
              </a:ext>
            </a:extLst>
          </p:cNvPr>
          <p:cNvSpPr txBox="1"/>
          <p:nvPr/>
        </p:nvSpPr>
        <p:spPr>
          <a:xfrm>
            <a:off x="1154176" y="285864"/>
            <a:ext cx="1223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기술 스택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AF1FA2-429A-48C0-BAE7-C63069038CEB}"/>
              </a:ext>
            </a:extLst>
          </p:cNvPr>
          <p:cNvSpPr txBox="1"/>
          <p:nvPr/>
        </p:nvSpPr>
        <p:spPr>
          <a:xfrm>
            <a:off x="1135773" y="644755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인증 처리 기술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239D85A-6240-4ABC-8D0E-BDA5DD2C0E90}"/>
              </a:ext>
            </a:extLst>
          </p:cNvPr>
          <p:cNvSpPr/>
          <p:nvPr/>
        </p:nvSpPr>
        <p:spPr>
          <a:xfrm>
            <a:off x="5660333" y="2136703"/>
            <a:ext cx="5210012" cy="3111488"/>
          </a:xfrm>
          <a:prstGeom prst="rect">
            <a:avLst/>
          </a:prstGeom>
          <a:noFill/>
          <a:ln w="38100">
            <a:solidFill>
              <a:srgbClr val="FFB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TextBox 26">
            <a:extLst>
              <a:ext uri="{FF2B5EF4-FFF2-40B4-BE49-F238E27FC236}">
                <a16:creationId xmlns:a16="http://schemas.microsoft.com/office/drawing/2014/main" id="{0EDCCA64-361F-4FA1-B092-76EBBF58F09E}"/>
              </a:ext>
            </a:extLst>
          </p:cNvPr>
          <p:cNvSpPr txBox="1"/>
          <p:nvPr/>
        </p:nvSpPr>
        <p:spPr>
          <a:xfrm>
            <a:off x="6216032" y="1560694"/>
            <a:ext cx="387035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Authentication Service</a:t>
            </a:r>
            <a:endParaRPr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5442E11-8681-47C3-8295-81CDED695D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09" y="3650849"/>
            <a:ext cx="2416636" cy="13030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2E3A87C-5BDB-414A-95A8-6D97C74780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52" y="3077799"/>
            <a:ext cx="2128327" cy="1064164"/>
          </a:xfrm>
          <a:prstGeom prst="rect">
            <a:avLst/>
          </a:prstGeom>
        </p:spPr>
      </p:pic>
      <p:sp>
        <p:nvSpPr>
          <p:cNvPr id="41" name="TextBox 26">
            <a:extLst>
              <a:ext uri="{FF2B5EF4-FFF2-40B4-BE49-F238E27FC236}">
                <a16:creationId xmlns:a16="http://schemas.microsoft.com/office/drawing/2014/main" id="{8AB93D53-2B84-4679-80F6-EF299D1A3149}"/>
              </a:ext>
            </a:extLst>
          </p:cNvPr>
          <p:cNvSpPr txBox="1"/>
          <p:nvPr/>
        </p:nvSpPr>
        <p:spPr>
          <a:xfrm>
            <a:off x="724227" y="4196701"/>
            <a:ext cx="28164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JWT token</a:t>
            </a:r>
            <a:endParaRPr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475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 descr="모니터">
            <a:extLst>
              <a:ext uri="{FF2B5EF4-FFF2-40B4-BE49-F238E27FC236}">
                <a16:creationId xmlns:a16="http://schemas.microsoft.com/office/drawing/2014/main" id="{408F268C-D48B-4624-9D9D-A73E110EE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562" y="1606417"/>
            <a:ext cx="1781897" cy="178189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FEC796-27E3-4A53-B46C-15512145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726" y="6902552"/>
            <a:ext cx="1940206" cy="25824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576F32-F2EE-4C54-A707-E30E481C8922}"/>
              </a:ext>
            </a:extLst>
          </p:cNvPr>
          <p:cNvSpPr/>
          <p:nvPr/>
        </p:nvSpPr>
        <p:spPr>
          <a:xfrm>
            <a:off x="2015971" y="1016230"/>
            <a:ext cx="9154899" cy="5605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1F2233-277D-4223-AB6C-6FC57C118E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466" y="1684079"/>
            <a:ext cx="1384719" cy="42097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803385-2C23-4463-A43D-7BBAAD451D28}"/>
              </a:ext>
            </a:extLst>
          </p:cNvPr>
          <p:cNvSpPr/>
          <p:nvPr/>
        </p:nvSpPr>
        <p:spPr>
          <a:xfrm>
            <a:off x="9352109" y="1476327"/>
            <a:ext cx="1593436" cy="803736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E2E284-4E02-4263-B646-A2C0A7F035C1}"/>
              </a:ext>
            </a:extLst>
          </p:cNvPr>
          <p:cNvSpPr txBox="1"/>
          <p:nvPr/>
        </p:nvSpPr>
        <p:spPr>
          <a:xfrm>
            <a:off x="7575262" y="2874217"/>
            <a:ext cx="1376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Account Service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6F672C-33EA-436F-9CDC-BC55EF067801}"/>
              </a:ext>
            </a:extLst>
          </p:cNvPr>
          <p:cNvSpPr txBox="1"/>
          <p:nvPr/>
        </p:nvSpPr>
        <p:spPr>
          <a:xfrm>
            <a:off x="7621655" y="4174472"/>
            <a:ext cx="134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Group Service</a:t>
            </a:r>
            <a:endParaRPr lang="ko-KR" altLang="en-US" sz="12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20FB750-96DE-4D72-8FA4-142C554C29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666" y="1753510"/>
            <a:ext cx="487345" cy="454164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8BE9AAFA-24BB-4A88-A3AE-139D9BB246A1}"/>
              </a:ext>
            </a:extLst>
          </p:cNvPr>
          <p:cNvSpPr/>
          <p:nvPr/>
        </p:nvSpPr>
        <p:spPr>
          <a:xfrm>
            <a:off x="7565339" y="1476327"/>
            <a:ext cx="1440000" cy="803737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910B88-13F3-47A0-9476-89C5965AF113}"/>
              </a:ext>
            </a:extLst>
          </p:cNvPr>
          <p:cNvSpPr txBox="1"/>
          <p:nvPr/>
        </p:nvSpPr>
        <p:spPr>
          <a:xfrm>
            <a:off x="7717302" y="1511874"/>
            <a:ext cx="1158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Todo</a:t>
            </a:r>
            <a:r>
              <a:rPr lang="en-US" altLang="ko-KR" sz="1200" dirty="0"/>
              <a:t> Service</a:t>
            </a:r>
            <a:endParaRPr lang="ko-KR" altLang="en-US" sz="1200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32F34F2-0CAB-4995-AF77-B6EDD24CB5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894" y="3051952"/>
            <a:ext cx="1384719" cy="420973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A18EE99-0A3E-4CDD-A73A-49102E53FC4A}"/>
              </a:ext>
            </a:extLst>
          </p:cNvPr>
          <p:cNvSpPr/>
          <p:nvPr/>
        </p:nvSpPr>
        <p:spPr>
          <a:xfrm>
            <a:off x="9355537" y="2844200"/>
            <a:ext cx="1593436" cy="803736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96CAA15-A81F-4680-9C9B-E643473459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094" y="3121383"/>
            <a:ext cx="487345" cy="45416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4A547B-409B-4C30-A526-EF5AF51DB96E}"/>
              </a:ext>
            </a:extLst>
          </p:cNvPr>
          <p:cNvSpPr/>
          <p:nvPr/>
        </p:nvSpPr>
        <p:spPr>
          <a:xfrm>
            <a:off x="7568767" y="2844200"/>
            <a:ext cx="1440000" cy="803737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43BC839C-3F64-4475-B89A-127F9D0A43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367" y="4364742"/>
            <a:ext cx="1384719" cy="420973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921B4DFF-E8F4-4875-B4A1-5F698404711A}"/>
              </a:ext>
            </a:extLst>
          </p:cNvPr>
          <p:cNvSpPr/>
          <p:nvPr/>
        </p:nvSpPr>
        <p:spPr>
          <a:xfrm>
            <a:off x="9366010" y="4156990"/>
            <a:ext cx="1593436" cy="803736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591796D-DB50-4CB0-9799-4280D5B68F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567" y="4434173"/>
            <a:ext cx="487345" cy="454164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BFEBA874-E8BC-450A-80C3-F507D32316AE}"/>
              </a:ext>
            </a:extLst>
          </p:cNvPr>
          <p:cNvSpPr/>
          <p:nvPr/>
        </p:nvSpPr>
        <p:spPr>
          <a:xfrm>
            <a:off x="7579240" y="4156990"/>
            <a:ext cx="1440000" cy="803737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700283E0-0131-43F9-8DCB-91C3BC1236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389" y="5671623"/>
            <a:ext cx="1384719" cy="42097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8B631D48-1B25-47CA-A727-C952E6E8A68B}"/>
              </a:ext>
            </a:extLst>
          </p:cNvPr>
          <p:cNvSpPr/>
          <p:nvPr/>
        </p:nvSpPr>
        <p:spPr>
          <a:xfrm>
            <a:off x="9362032" y="5463871"/>
            <a:ext cx="1593436" cy="803736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D8A2930-C5E2-4439-B476-ACBCE3950190}"/>
              </a:ext>
            </a:extLst>
          </p:cNvPr>
          <p:cNvSpPr/>
          <p:nvPr/>
        </p:nvSpPr>
        <p:spPr>
          <a:xfrm>
            <a:off x="7575262" y="5463871"/>
            <a:ext cx="1440000" cy="803737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4DC72-02CD-4A2B-B98D-B59E77147912}"/>
              </a:ext>
            </a:extLst>
          </p:cNvPr>
          <p:cNvSpPr txBox="1"/>
          <p:nvPr/>
        </p:nvSpPr>
        <p:spPr>
          <a:xfrm>
            <a:off x="7581757" y="5524792"/>
            <a:ext cx="1421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Chatting Service</a:t>
            </a:r>
            <a:endParaRPr lang="ko-KR" altLang="en-US" sz="1200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0D1ECC69-D5DE-4BC6-B4C5-C706E01D32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78" y="5800291"/>
            <a:ext cx="765987" cy="42181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081A78-8731-40ED-9F64-736F2209E327}"/>
              </a:ext>
            </a:extLst>
          </p:cNvPr>
          <p:cNvSpPr/>
          <p:nvPr/>
        </p:nvSpPr>
        <p:spPr>
          <a:xfrm>
            <a:off x="2814153" y="1232910"/>
            <a:ext cx="3681888" cy="2379548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B92A10-FFB0-4D2E-BBC9-48D5DC365F37}"/>
              </a:ext>
            </a:extLst>
          </p:cNvPr>
          <p:cNvSpPr/>
          <p:nvPr/>
        </p:nvSpPr>
        <p:spPr>
          <a:xfrm>
            <a:off x="2582434" y="1564733"/>
            <a:ext cx="515388" cy="16107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645CC8C-C047-498E-94AF-EFE37CB23031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6502536" y="1878195"/>
            <a:ext cx="1062803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411CA1C-09B1-4A45-86F0-037CF3431AA7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6502535" y="3246069"/>
            <a:ext cx="1066232" cy="134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8D80844D-24CD-45FE-BD73-278DF81ED7FA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6509001" y="3629553"/>
            <a:ext cx="1070239" cy="9293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C43101D8-1CF4-419A-94A7-4038769477F3}"/>
              </a:ext>
            </a:extLst>
          </p:cNvPr>
          <p:cNvCxnSpPr>
            <a:cxnSpLocks/>
            <a:stCxn id="66" idx="1"/>
          </p:cNvCxnSpPr>
          <p:nvPr/>
        </p:nvCxnSpPr>
        <p:spPr>
          <a:xfrm flipH="1" flipV="1">
            <a:off x="6316652" y="3612458"/>
            <a:ext cx="1258610" cy="22532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4D04776-427E-4238-A65B-CDA889389366}"/>
              </a:ext>
            </a:extLst>
          </p:cNvPr>
          <p:cNvSpPr/>
          <p:nvPr/>
        </p:nvSpPr>
        <p:spPr>
          <a:xfrm>
            <a:off x="5095624" y="4572243"/>
            <a:ext cx="1326466" cy="1077072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B66DA77-F965-4984-8B4C-2E30A81D145A}"/>
              </a:ext>
            </a:extLst>
          </p:cNvPr>
          <p:cNvSpPr txBox="1"/>
          <p:nvPr/>
        </p:nvSpPr>
        <p:spPr>
          <a:xfrm>
            <a:off x="4826334" y="4635422"/>
            <a:ext cx="1880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Fileupload</a:t>
            </a:r>
            <a:endParaRPr lang="en-US" altLang="ko-KR" sz="1200" dirty="0"/>
          </a:p>
          <a:p>
            <a:pPr algn="ctr"/>
            <a:r>
              <a:rPr lang="en-US" altLang="ko-KR" sz="1200" dirty="0"/>
              <a:t>Service</a:t>
            </a:r>
            <a:endParaRPr lang="ko-KR" altLang="en-US" sz="1200" dirty="0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5777F0E5-ADFA-4334-A916-5161756762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74" y="5101312"/>
            <a:ext cx="487345" cy="454164"/>
          </a:xfrm>
          <a:prstGeom prst="rect">
            <a:avLst/>
          </a:prstGeom>
        </p:spPr>
      </p:pic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FD71BFAA-7824-4EDB-B230-F209E90FA4A8}"/>
              </a:ext>
            </a:extLst>
          </p:cNvPr>
          <p:cNvCxnSpPr>
            <a:cxnSpLocks/>
          </p:cNvCxnSpPr>
          <p:nvPr/>
        </p:nvCxnSpPr>
        <p:spPr>
          <a:xfrm>
            <a:off x="5782004" y="3612458"/>
            <a:ext cx="0" cy="9541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2E5CF48E-1601-44E0-BCA1-F09A497053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36" y="5306680"/>
            <a:ext cx="906822" cy="680510"/>
          </a:xfrm>
          <a:prstGeom prst="rect">
            <a:avLst/>
          </a:prstGeom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065E7B67-1A58-42F4-8514-262F724D5FE1}"/>
              </a:ext>
            </a:extLst>
          </p:cNvPr>
          <p:cNvSpPr/>
          <p:nvPr/>
        </p:nvSpPr>
        <p:spPr>
          <a:xfrm>
            <a:off x="1724376" y="2240823"/>
            <a:ext cx="493533" cy="30429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E6F722-595C-4159-B8EF-87369BC81A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862" y="1359570"/>
            <a:ext cx="3095213" cy="20719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7C73E4F-3100-4792-8D35-4E1BE068E5B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19" y="1566867"/>
            <a:ext cx="1502232" cy="1480199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FFBC3B-390D-47E3-BD1C-7A7B80A1D404}"/>
              </a:ext>
            </a:extLst>
          </p:cNvPr>
          <p:cNvSpPr/>
          <p:nvPr/>
        </p:nvSpPr>
        <p:spPr>
          <a:xfrm>
            <a:off x="3248825" y="4573897"/>
            <a:ext cx="1326466" cy="1045816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3AF7DF3-4BF4-4FD2-B4CE-D678C01C89EB}"/>
              </a:ext>
            </a:extLst>
          </p:cNvPr>
          <p:cNvSpPr txBox="1"/>
          <p:nvPr/>
        </p:nvSpPr>
        <p:spPr>
          <a:xfrm>
            <a:off x="2982740" y="4632884"/>
            <a:ext cx="1880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Authentication</a:t>
            </a:r>
          </a:p>
          <a:p>
            <a:pPr algn="ctr"/>
            <a:r>
              <a:rPr lang="en-US" altLang="ko-KR" sz="1200" dirty="0"/>
              <a:t>Service</a:t>
            </a:r>
            <a:endParaRPr lang="ko-KR" altLang="en-US" sz="1200" dirty="0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621EAC8-6272-4B96-966D-43D07DDC51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100" y="5079143"/>
            <a:ext cx="487345" cy="454164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06E24F07-6411-4EF8-B0F5-D445E4205DB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698" y="5846407"/>
            <a:ext cx="1152719" cy="320310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383456D7-B9F2-415C-BA2A-1D4950DB4928}"/>
              </a:ext>
            </a:extLst>
          </p:cNvPr>
          <p:cNvSpPr/>
          <p:nvPr/>
        </p:nvSpPr>
        <p:spPr>
          <a:xfrm>
            <a:off x="3248825" y="5688333"/>
            <a:ext cx="1326466" cy="611548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8B016947-E2C0-4216-A52D-EF6C6A72C4D5}"/>
              </a:ext>
            </a:extLst>
          </p:cNvPr>
          <p:cNvCxnSpPr>
            <a:cxnSpLocks/>
          </p:cNvCxnSpPr>
          <p:nvPr/>
        </p:nvCxnSpPr>
        <p:spPr>
          <a:xfrm>
            <a:off x="3918622" y="3612458"/>
            <a:ext cx="0" cy="9541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E0FFB84-A138-42F1-ABE3-3E4EF93E955E}"/>
              </a:ext>
            </a:extLst>
          </p:cNvPr>
          <p:cNvSpPr txBox="1"/>
          <p:nvPr/>
        </p:nvSpPr>
        <p:spPr>
          <a:xfrm>
            <a:off x="4115069" y="2175783"/>
            <a:ext cx="13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master</a:t>
            </a:r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7092702-2586-4CFE-93FD-07DBFCEE1D0F}"/>
              </a:ext>
            </a:extLst>
          </p:cNvPr>
          <p:cNvSpPr txBox="1"/>
          <p:nvPr/>
        </p:nvSpPr>
        <p:spPr>
          <a:xfrm>
            <a:off x="3236931" y="3100955"/>
            <a:ext cx="1004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worker1</a:t>
            </a:r>
            <a:endParaRPr lang="ko-KR" altLang="en-US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2F15568-B15C-48A4-B033-06FCB4099325}"/>
              </a:ext>
            </a:extLst>
          </p:cNvPr>
          <p:cNvSpPr txBox="1"/>
          <p:nvPr/>
        </p:nvSpPr>
        <p:spPr>
          <a:xfrm>
            <a:off x="4240128" y="3099761"/>
            <a:ext cx="1004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worker2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2F1D74-9F7F-494F-A1BA-8622992FAFBA}"/>
              </a:ext>
            </a:extLst>
          </p:cNvPr>
          <p:cNvSpPr txBox="1"/>
          <p:nvPr/>
        </p:nvSpPr>
        <p:spPr>
          <a:xfrm>
            <a:off x="5253365" y="3099761"/>
            <a:ext cx="1004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worker3</a:t>
            </a:r>
            <a:endParaRPr lang="ko-KR" altLang="en-US" sz="1400" dirty="0"/>
          </a:p>
        </p:txBody>
      </p:sp>
      <p:sp>
        <p:nvSpPr>
          <p:cNvPr id="29" name="직선 연결선 22">
            <a:extLst>
              <a:ext uri="{FF2B5EF4-FFF2-40B4-BE49-F238E27FC236}">
                <a16:creationId xmlns:a16="http://schemas.microsoft.com/office/drawing/2014/main" id="{2F1077C5-AAD8-4BE5-8DB7-D99DAF84EB45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직사각형 23">
            <a:extLst>
              <a:ext uri="{FF2B5EF4-FFF2-40B4-BE49-F238E27FC236}">
                <a16:creationId xmlns:a16="http://schemas.microsoft.com/office/drawing/2014/main" id="{D3BFBCE1-3815-43FD-B242-7DE721422936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CDEFC039-3AC3-4852-9FA2-58F469C0A822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8D907D-02F6-4469-950E-D3745A969C23}"/>
              </a:ext>
            </a:extLst>
          </p:cNvPr>
          <p:cNvSpPr txBox="1"/>
          <p:nvPr/>
        </p:nvSpPr>
        <p:spPr>
          <a:xfrm>
            <a:off x="1154176" y="285864"/>
            <a:ext cx="1707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아키텍처 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60E9BA-DFC0-40AF-8F01-5F2A9EE1C8E6}"/>
              </a:ext>
            </a:extLst>
          </p:cNvPr>
          <p:cNvSpPr txBox="1"/>
          <p:nvPr/>
        </p:nvSpPr>
        <p:spPr>
          <a:xfrm>
            <a:off x="1135773" y="64475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개발환경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1D78E8-1B2D-438B-9C31-389D884CC45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29" y="5229106"/>
            <a:ext cx="891897" cy="795725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0D66E32B-AD34-43EE-98DF-5D961ADEF11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031" y="5882109"/>
            <a:ext cx="891897" cy="795725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B09BCEF1-63CF-4EE4-85FA-C85F08FDC70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291" y="4585948"/>
            <a:ext cx="891897" cy="795725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368558CC-0B44-42B4-91B5-295F6AAFB57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130" y="3259483"/>
            <a:ext cx="891897" cy="79572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BC0F30A7-B70F-40FD-BAAA-7034DBD6411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603" y="1902155"/>
            <a:ext cx="891897" cy="795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935008-3EE0-4091-8AA8-7C6DBF7B54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08" y="1902155"/>
            <a:ext cx="1361429" cy="963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D04044-D24D-4128-97BE-A2CB247DDCB8}"/>
              </a:ext>
            </a:extLst>
          </p:cNvPr>
          <p:cNvSpPr txBox="1"/>
          <p:nvPr/>
        </p:nvSpPr>
        <p:spPr>
          <a:xfrm>
            <a:off x="382732" y="3100355"/>
            <a:ext cx="157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Client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4220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래픽 66" descr="모니터">
            <a:extLst>
              <a:ext uri="{FF2B5EF4-FFF2-40B4-BE49-F238E27FC236}">
                <a16:creationId xmlns:a16="http://schemas.microsoft.com/office/drawing/2014/main" id="{C356A6EF-EE9D-4105-B053-5A435CAA4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886" y="3066525"/>
            <a:ext cx="1781897" cy="1781897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624B0882-8DCF-4516-9478-642192A3B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87" y="3362855"/>
            <a:ext cx="1361429" cy="96370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39E60924-D9D7-4AB5-A5DB-FB93D47569C0}"/>
              </a:ext>
            </a:extLst>
          </p:cNvPr>
          <p:cNvSpPr txBox="1"/>
          <p:nvPr/>
        </p:nvSpPr>
        <p:spPr>
          <a:xfrm>
            <a:off x="398859" y="4641315"/>
            <a:ext cx="157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Client</a:t>
            </a:r>
            <a:endParaRPr lang="ko-KR" altLang="en-US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FEC796-27E3-4A53-B46C-15512145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726" y="6599755"/>
            <a:ext cx="1940206" cy="25824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576F32-F2EE-4C54-A707-E30E481C8922}"/>
              </a:ext>
            </a:extLst>
          </p:cNvPr>
          <p:cNvSpPr/>
          <p:nvPr/>
        </p:nvSpPr>
        <p:spPr>
          <a:xfrm>
            <a:off x="1965918" y="1014500"/>
            <a:ext cx="9426016" cy="55852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1F2233-277D-4223-AB6C-6FC57C118E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806" y="1802710"/>
            <a:ext cx="1384719" cy="42097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803385-2C23-4463-A43D-7BBAAD451D28}"/>
              </a:ext>
            </a:extLst>
          </p:cNvPr>
          <p:cNvSpPr/>
          <p:nvPr/>
        </p:nvSpPr>
        <p:spPr>
          <a:xfrm>
            <a:off x="9581449" y="1594958"/>
            <a:ext cx="1593436" cy="803736"/>
          </a:xfrm>
          <a:prstGeom prst="rect">
            <a:avLst/>
          </a:prstGeom>
          <a:noFill/>
          <a:ln w="19050">
            <a:solidFill>
              <a:srgbClr val="FFB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E2E284-4E02-4263-B646-A2C0A7F035C1}"/>
              </a:ext>
            </a:extLst>
          </p:cNvPr>
          <p:cNvSpPr txBox="1"/>
          <p:nvPr/>
        </p:nvSpPr>
        <p:spPr>
          <a:xfrm>
            <a:off x="7792347" y="2991004"/>
            <a:ext cx="1376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Account Service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6F672C-33EA-436F-9CDC-BC55EF067801}"/>
              </a:ext>
            </a:extLst>
          </p:cNvPr>
          <p:cNvSpPr txBox="1"/>
          <p:nvPr/>
        </p:nvSpPr>
        <p:spPr>
          <a:xfrm>
            <a:off x="7838740" y="4291259"/>
            <a:ext cx="134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Group Service</a:t>
            </a:r>
            <a:endParaRPr lang="ko-KR" altLang="en-US" sz="12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19762B-EACA-4AA0-A3A9-822834F56D8F}"/>
              </a:ext>
            </a:extLst>
          </p:cNvPr>
          <p:cNvSpPr/>
          <p:nvPr/>
        </p:nvSpPr>
        <p:spPr>
          <a:xfrm>
            <a:off x="5124984" y="1679652"/>
            <a:ext cx="1779195" cy="855336"/>
          </a:xfrm>
          <a:prstGeom prst="rect">
            <a:avLst/>
          </a:prstGeom>
          <a:noFill/>
          <a:ln w="19050">
            <a:solidFill>
              <a:srgbClr val="FFB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DE93AA-7581-44F8-9CFF-C252E2C6D5D8}"/>
              </a:ext>
            </a:extLst>
          </p:cNvPr>
          <p:cNvSpPr txBox="1"/>
          <p:nvPr/>
        </p:nvSpPr>
        <p:spPr>
          <a:xfrm>
            <a:off x="5049255" y="1688933"/>
            <a:ext cx="1880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Authentication Service</a:t>
            </a:r>
            <a:endParaRPr lang="ko-KR" altLang="en-US" sz="12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20FB750-96DE-4D72-8FA4-142C554C29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006" y="1872141"/>
            <a:ext cx="487345" cy="454164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8BE9AAFA-24BB-4A88-A3AE-139D9BB246A1}"/>
              </a:ext>
            </a:extLst>
          </p:cNvPr>
          <p:cNvSpPr/>
          <p:nvPr/>
        </p:nvSpPr>
        <p:spPr>
          <a:xfrm>
            <a:off x="7794679" y="1594958"/>
            <a:ext cx="1440000" cy="803737"/>
          </a:xfrm>
          <a:prstGeom prst="rect">
            <a:avLst/>
          </a:prstGeom>
          <a:noFill/>
          <a:ln w="19050">
            <a:solidFill>
              <a:srgbClr val="FFB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910B88-13F3-47A0-9476-89C5965AF113}"/>
              </a:ext>
            </a:extLst>
          </p:cNvPr>
          <p:cNvSpPr txBox="1"/>
          <p:nvPr/>
        </p:nvSpPr>
        <p:spPr>
          <a:xfrm>
            <a:off x="7946642" y="1630505"/>
            <a:ext cx="1158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Todo</a:t>
            </a:r>
            <a:r>
              <a:rPr lang="en-US" altLang="ko-KR" sz="1200" dirty="0"/>
              <a:t> Service</a:t>
            </a:r>
            <a:endParaRPr lang="ko-KR" altLang="en-US" sz="1200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81A7B3AD-1588-4F0F-9A6D-4ECED71628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955" y="2010241"/>
            <a:ext cx="1158480" cy="74014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32F34F2-0CAB-4995-AF77-B6EDD24CB5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979" y="3168739"/>
            <a:ext cx="1384719" cy="420973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A18EE99-0A3E-4CDD-A73A-49102E53FC4A}"/>
              </a:ext>
            </a:extLst>
          </p:cNvPr>
          <p:cNvSpPr/>
          <p:nvPr/>
        </p:nvSpPr>
        <p:spPr>
          <a:xfrm>
            <a:off x="9572622" y="2960987"/>
            <a:ext cx="1593436" cy="803736"/>
          </a:xfrm>
          <a:prstGeom prst="rect">
            <a:avLst/>
          </a:prstGeom>
          <a:noFill/>
          <a:ln w="19050">
            <a:solidFill>
              <a:srgbClr val="FFB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96CAA15-A81F-4680-9C9B-E643473459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179" y="3238170"/>
            <a:ext cx="487345" cy="45416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4A547B-409B-4C30-A526-EF5AF51DB96E}"/>
              </a:ext>
            </a:extLst>
          </p:cNvPr>
          <p:cNvSpPr/>
          <p:nvPr/>
        </p:nvSpPr>
        <p:spPr>
          <a:xfrm>
            <a:off x="7785852" y="2960987"/>
            <a:ext cx="1440000" cy="803737"/>
          </a:xfrm>
          <a:prstGeom prst="rect">
            <a:avLst/>
          </a:prstGeom>
          <a:noFill/>
          <a:ln w="19050">
            <a:solidFill>
              <a:srgbClr val="FFB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29F92630-7833-44D3-A418-47F516B7E1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128" y="3376270"/>
            <a:ext cx="1158480" cy="74014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3BC839C-3F64-4475-B89A-127F9D0A43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452" y="4481529"/>
            <a:ext cx="1384719" cy="420973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921B4DFF-E8F4-4875-B4A1-5F698404711A}"/>
              </a:ext>
            </a:extLst>
          </p:cNvPr>
          <p:cNvSpPr/>
          <p:nvPr/>
        </p:nvSpPr>
        <p:spPr>
          <a:xfrm>
            <a:off x="9583095" y="4273777"/>
            <a:ext cx="1593436" cy="803736"/>
          </a:xfrm>
          <a:prstGeom prst="rect">
            <a:avLst/>
          </a:prstGeom>
          <a:noFill/>
          <a:ln w="19050">
            <a:solidFill>
              <a:srgbClr val="FFB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1591796D-DB50-4CB0-9799-4280D5B68F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652" y="4550960"/>
            <a:ext cx="487345" cy="454164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BFEBA874-E8BC-450A-80C3-F507D32316AE}"/>
              </a:ext>
            </a:extLst>
          </p:cNvPr>
          <p:cNvSpPr/>
          <p:nvPr/>
        </p:nvSpPr>
        <p:spPr>
          <a:xfrm>
            <a:off x="7796325" y="4273777"/>
            <a:ext cx="1440000" cy="803737"/>
          </a:xfrm>
          <a:prstGeom prst="rect">
            <a:avLst/>
          </a:prstGeom>
          <a:noFill/>
          <a:ln w="19050">
            <a:solidFill>
              <a:srgbClr val="FFB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215F1AE9-F3BC-4404-BD72-BDAC760BE6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601" y="4689060"/>
            <a:ext cx="1158480" cy="74014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700283E0-0131-43F9-8DCB-91C3BC1236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452" y="5649383"/>
            <a:ext cx="1384719" cy="42097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8B631D48-1B25-47CA-A727-C952E6E8A68B}"/>
              </a:ext>
            </a:extLst>
          </p:cNvPr>
          <p:cNvSpPr/>
          <p:nvPr/>
        </p:nvSpPr>
        <p:spPr>
          <a:xfrm>
            <a:off x="9583095" y="5441631"/>
            <a:ext cx="1593436" cy="803736"/>
          </a:xfrm>
          <a:prstGeom prst="rect">
            <a:avLst/>
          </a:prstGeom>
          <a:noFill/>
          <a:ln w="19050">
            <a:solidFill>
              <a:srgbClr val="FFB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D8A2930-C5E2-4439-B476-ACBCE3950190}"/>
              </a:ext>
            </a:extLst>
          </p:cNvPr>
          <p:cNvSpPr/>
          <p:nvPr/>
        </p:nvSpPr>
        <p:spPr>
          <a:xfrm>
            <a:off x="7796325" y="5441631"/>
            <a:ext cx="1440000" cy="803737"/>
          </a:xfrm>
          <a:prstGeom prst="rect">
            <a:avLst/>
          </a:prstGeom>
          <a:noFill/>
          <a:ln w="19050">
            <a:solidFill>
              <a:srgbClr val="FFB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B9384522-8E0C-463E-8D74-8F8BBC70A5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601" y="5856914"/>
            <a:ext cx="1158480" cy="740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4DC72-02CD-4A2B-B98D-B59E77147912}"/>
              </a:ext>
            </a:extLst>
          </p:cNvPr>
          <p:cNvSpPr txBox="1"/>
          <p:nvPr/>
        </p:nvSpPr>
        <p:spPr>
          <a:xfrm>
            <a:off x="7802820" y="5502552"/>
            <a:ext cx="1421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Chatting Service</a:t>
            </a:r>
            <a:endParaRPr lang="ko-KR" altLang="en-US" sz="1200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0D1ECC69-D5DE-4BC6-B4C5-C706E01D320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41" y="5778051"/>
            <a:ext cx="765987" cy="4218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48BF04-3116-4A60-BC30-8BD2802074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59" y="3610001"/>
            <a:ext cx="727975" cy="9480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70C321-472A-405E-BA0B-548ED7D414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390" y="3573105"/>
            <a:ext cx="838017" cy="8888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724B24-689E-4700-8206-C81B90D3F8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607" y="3575689"/>
            <a:ext cx="829552" cy="770299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502E61EA-7ED8-4FAE-89CB-6BE84A9C58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48" y="1994418"/>
            <a:ext cx="487345" cy="4541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305EB1-AED2-4499-8536-646A34A02C6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493" y="2011235"/>
            <a:ext cx="1158480" cy="74014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081A78-8731-40ED-9F64-736F2209E327}"/>
              </a:ext>
            </a:extLst>
          </p:cNvPr>
          <p:cNvSpPr/>
          <p:nvPr/>
        </p:nvSpPr>
        <p:spPr>
          <a:xfrm>
            <a:off x="2877733" y="2836939"/>
            <a:ext cx="3855994" cy="212983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B92A10-FFB0-4D2E-BBC9-48D5DC365F37}"/>
              </a:ext>
            </a:extLst>
          </p:cNvPr>
          <p:cNvSpPr/>
          <p:nvPr/>
        </p:nvSpPr>
        <p:spPr>
          <a:xfrm>
            <a:off x="2736259" y="3126648"/>
            <a:ext cx="515388" cy="16107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F1B8DEEA-D46B-4E9D-B282-B944335A6C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40" y="3171866"/>
            <a:ext cx="1620256" cy="1495620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645CC8C-C047-498E-94AF-EFE37CB23031}"/>
              </a:ext>
            </a:extLst>
          </p:cNvPr>
          <p:cNvCxnSpPr>
            <a:cxnSpLocks/>
            <a:stCxn id="42" idx="1"/>
            <a:endCxn id="10" idx="3"/>
          </p:cNvCxnSpPr>
          <p:nvPr/>
        </p:nvCxnSpPr>
        <p:spPr>
          <a:xfrm flipH="1">
            <a:off x="6396159" y="1996827"/>
            <a:ext cx="1398520" cy="19640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411CA1C-09B1-4A45-86F0-037CF3431AA7}"/>
              </a:ext>
            </a:extLst>
          </p:cNvPr>
          <p:cNvCxnSpPr>
            <a:cxnSpLocks/>
            <a:stCxn id="52" idx="1"/>
            <a:endCxn id="10" idx="3"/>
          </p:cNvCxnSpPr>
          <p:nvPr/>
        </p:nvCxnSpPr>
        <p:spPr>
          <a:xfrm flipH="1">
            <a:off x="6396159" y="3362856"/>
            <a:ext cx="1389693" cy="597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8D80844D-24CD-45FE-BD73-278DF81ED7FA}"/>
              </a:ext>
            </a:extLst>
          </p:cNvPr>
          <p:cNvCxnSpPr>
            <a:cxnSpLocks/>
            <a:stCxn id="59" idx="1"/>
            <a:endCxn id="10" idx="3"/>
          </p:cNvCxnSpPr>
          <p:nvPr/>
        </p:nvCxnSpPr>
        <p:spPr>
          <a:xfrm flipH="1" flipV="1">
            <a:off x="6396159" y="3960839"/>
            <a:ext cx="1400166" cy="7148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C43101D8-1CF4-419A-94A7-4038769477F3}"/>
              </a:ext>
            </a:extLst>
          </p:cNvPr>
          <p:cNvCxnSpPr>
            <a:cxnSpLocks/>
            <a:stCxn id="66" idx="1"/>
            <a:endCxn id="10" idx="3"/>
          </p:cNvCxnSpPr>
          <p:nvPr/>
        </p:nvCxnSpPr>
        <p:spPr>
          <a:xfrm flipH="1" flipV="1">
            <a:off x="6396159" y="3960839"/>
            <a:ext cx="1400166" cy="18826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D424BF1-4131-4E25-A7F6-142B5E141CBA}"/>
              </a:ext>
            </a:extLst>
          </p:cNvPr>
          <p:cNvCxnSpPr>
            <a:cxnSpLocks/>
          </p:cNvCxnSpPr>
          <p:nvPr/>
        </p:nvCxnSpPr>
        <p:spPr>
          <a:xfrm>
            <a:off x="5972515" y="2520332"/>
            <a:ext cx="7945" cy="8211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4D04776-427E-4238-A65B-CDA889389366}"/>
              </a:ext>
            </a:extLst>
          </p:cNvPr>
          <p:cNvSpPr/>
          <p:nvPr/>
        </p:nvSpPr>
        <p:spPr>
          <a:xfrm>
            <a:off x="5306696" y="5441631"/>
            <a:ext cx="1504152" cy="847840"/>
          </a:xfrm>
          <a:prstGeom prst="rect">
            <a:avLst/>
          </a:prstGeom>
          <a:noFill/>
          <a:ln w="19050">
            <a:solidFill>
              <a:srgbClr val="FFB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B66DA77-F965-4984-8B4C-2E30A81D145A}"/>
              </a:ext>
            </a:extLst>
          </p:cNvPr>
          <p:cNvSpPr txBox="1"/>
          <p:nvPr/>
        </p:nvSpPr>
        <p:spPr>
          <a:xfrm>
            <a:off x="5105996" y="5474921"/>
            <a:ext cx="1880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Fileupload</a:t>
            </a:r>
            <a:r>
              <a:rPr lang="en-US" altLang="ko-KR" sz="1200" dirty="0"/>
              <a:t> Service</a:t>
            </a:r>
            <a:endParaRPr lang="ko-KR" altLang="en-US" sz="1200" dirty="0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5777F0E5-ADFA-4334-A916-5161756762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48" y="5741468"/>
            <a:ext cx="487345" cy="454164"/>
          </a:xfrm>
          <a:prstGeom prst="rect">
            <a:avLst/>
          </a:prstGeom>
        </p:spPr>
      </p:pic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FD71BFAA-7824-4EDB-B230-F209E90FA4A8}"/>
              </a:ext>
            </a:extLst>
          </p:cNvPr>
          <p:cNvCxnSpPr>
            <a:cxnSpLocks/>
          </p:cNvCxnSpPr>
          <p:nvPr/>
        </p:nvCxnSpPr>
        <p:spPr>
          <a:xfrm>
            <a:off x="6014582" y="4486409"/>
            <a:ext cx="0" cy="9552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2E5CF48E-1601-44E0-BCA1-F09A497053F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402" y="5885075"/>
            <a:ext cx="906822" cy="68051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1C4BFB5B-2B67-469C-84A1-2766D296193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75" y="1173875"/>
            <a:ext cx="1310988" cy="351395"/>
          </a:xfrm>
          <a:prstGeom prst="rect">
            <a:avLst/>
          </a:prstGeom>
          <a:ln>
            <a:noFill/>
          </a:ln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2E96ABE3-0BB5-451D-A829-ACCF0F3E562D}"/>
              </a:ext>
            </a:extLst>
          </p:cNvPr>
          <p:cNvSpPr/>
          <p:nvPr/>
        </p:nvSpPr>
        <p:spPr>
          <a:xfrm>
            <a:off x="5124983" y="1110596"/>
            <a:ext cx="1779195" cy="503826"/>
          </a:xfrm>
          <a:prstGeom prst="rect">
            <a:avLst/>
          </a:prstGeom>
          <a:noFill/>
          <a:ln w="19050">
            <a:solidFill>
              <a:srgbClr val="FFB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065E7B67-1A58-42F4-8514-262F724D5FE1}"/>
              </a:ext>
            </a:extLst>
          </p:cNvPr>
          <p:cNvSpPr/>
          <p:nvPr/>
        </p:nvSpPr>
        <p:spPr>
          <a:xfrm>
            <a:off x="1724367" y="3729247"/>
            <a:ext cx="614624" cy="30429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선 연결선 22">
            <a:extLst>
              <a:ext uri="{FF2B5EF4-FFF2-40B4-BE49-F238E27FC236}">
                <a16:creationId xmlns:a16="http://schemas.microsoft.com/office/drawing/2014/main" id="{66A59658-BE9A-4AF6-A242-90E0DD0F7E11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" name="직사각형 23">
            <a:extLst>
              <a:ext uri="{FF2B5EF4-FFF2-40B4-BE49-F238E27FC236}">
                <a16:creationId xmlns:a16="http://schemas.microsoft.com/office/drawing/2014/main" id="{4DFE06E5-F06A-4BF3-B3A8-284EB24471BC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93B6445A-3E3C-411E-9C2C-7CC1DE577C91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F5FC7-8A77-42BD-8A7C-D288427F39B1}"/>
              </a:ext>
            </a:extLst>
          </p:cNvPr>
          <p:cNvSpPr txBox="1"/>
          <p:nvPr/>
        </p:nvSpPr>
        <p:spPr>
          <a:xfrm>
            <a:off x="1154176" y="285864"/>
            <a:ext cx="1707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아키텍처 설계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5D43AF-FF97-4480-9D84-5F6948D61965}"/>
              </a:ext>
            </a:extLst>
          </p:cNvPr>
          <p:cNvSpPr txBox="1"/>
          <p:nvPr/>
        </p:nvSpPr>
        <p:spPr>
          <a:xfrm>
            <a:off x="1135773" y="644755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운영 환경</a:t>
            </a:r>
          </a:p>
        </p:txBody>
      </p:sp>
    </p:spTree>
    <p:extLst>
      <p:ext uri="{BB962C8B-B14F-4D97-AF65-F5344CB8AC3E}">
        <p14:creationId xmlns:p14="http://schemas.microsoft.com/office/powerpoint/2010/main" val="1002225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802478" y="3429000"/>
            <a:ext cx="33922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2"/>
                </a:solidFill>
              </a:rPr>
              <a:t>PLAN</a:t>
            </a:r>
            <a:endParaRPr lang="ko-KR" altLang="en-US" sz="9600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C85A6-ABAA-4B80-9BCF-B12710B5338F}"/>
              </a:ext>
            </a:extLst>
          </p:cNvPr>
          <p:cNvSpPr txBox="1"/>
          <p:nvPr/>
        </p:nvSpPr>
        <p:spPr>
          <a:xfrm>
            <a:off x="4333684" y="4003147"/>
            <a:ext cx="30380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2"/>
                </a:solidFill>
              </a:rPr>
              <a:t>Into action</a:t>
            </a:r>
            <a:endParaRPr lang="ko-KR" altLang="en-US" sz="44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625A1-79AE-4227-ABED-7A2345B4B168}"/>
              </a:ext>
            </a:extLst>
          </p:cNvPr>
          <p:cNvSpPr txBox="1"/>
          <p:nvPr/>
        </p:nvSpPr>
        <p:spPr>
          <a:xfrm>
            <a:off x="831298" y="2455465"/>
            <a:ext cx="4275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2"/>
                </a:solidFill>
              </a:rPr>
              <a:t>Let’s put the</a:t>
            </a:r>
            <a:endParaRPr lang="ko-KR" altLang="en-US" sz="5400" b="1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280DB1-7E7C-4093-B40E-DD7DA6099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864" y="0"/>
            <a:ext cx="4572000" cy="6858000"/>
          </a:xfrm>
          <a:prstGeom prst="rect">
            <a:avLst/>
          </a:prstGeom>
          <a:solidFill>
            <a:srgbClr val="FFB517"/>
          </a:solidFill>
        </p:spPr>
      </p:pic>
      <p:grpSp>
        <p:nvGrpSpPr>
          <p:cNvPr id="10" name="그룹 9"/>
          <p:cNvGrpSpPr/>
          <p:nvPr/>
        </p:nvGrpSpPr>
        <p:grpSpPr>
          <a:xfrm>
            <a:off x="8432757" y="1635462"/>
            <a:ext cx="437246" cy="437617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1027534" y="3703605"/>
            <a:ext cx="439200" cy="439200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665589" y="2193821"/>
            <a:ext cx="249854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 err="1">
                <a:solidFill>
                  <a:schemeClr val="bg1">
                    <a:lumMod val="95000"/>
                  </a:schemeClr>
                </a:solidFill>
              </a:rPr>
              <a:t>QnA</a:t>
            </a:r>
            <a:endParaRPr lang="en-US" altLang="ko-KR" sz="8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A22DE6-41AA-4374-AF60-5F61F673B144}"/>
              </a:ext>
            </a:extLst>
          </p:cNvPr>
          <p:cNvSpPr txBox="1"/>
          <p:nvPr/>
        </p:nvSpPr>
        <p:spPr>
          <a:xfrm>
            <a:off x="831298" y="1815569"/>
            <a:ext cx="38777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</a:rPr>
              <a:t>We will </a:t>
            </a:r>
            <a:r>
              <a:rPr lang="en-US" altLang="ko-KR" sz="4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HELP</a:t>
            </a:r>
            <a:endParaRPr lang="ko-KR" altLang="en-US" sz="3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0210B3-F065-4623-B999-7C77FADB4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17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227590" y="0"/>
            <a:ext cx="4335532" cy="7189608"/>
            <a:chOff x="6589636" y="414670"/>
            <a:chExt cx="4335532" cy="7189608"/>
          </a:xfrm>
        </p:grpSpPr>
        <p:sp>
          <p:nvSpPr>
            <p:cNvPr id="4" name="TextBox 3"/>
            <p:cNvSpPr txBox="1"/>
            <p:nvPr/>
          </p:nvSpPr>
          <p:spPr>
            <a:xfrm>
              <a:off x="7391828" y="1156359"/>
              <a:ext cx="3533340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tx1">
                      <a:lumMod val="50000"/>
                      <a:alpha val="45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tx1">
                    <a:lumMod val="50000"/>
                    <a:alpha val="45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89636" y="414670"/>
              <a:ext cx="3533340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rgbClr val="FFB517">
                      <a:alpha val="65000"/>
                    </a:srgb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rgbClr val="FFB517">
                    <a:alpha val="65000"/>
                  </a:srgb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개요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A8E511-FB72-49E4-A4BB-2A9DDEA1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5269A-9423-4262-969E-04EEF97B45CB}"/>
              </a:ext>
            </a:extLst>
          </p:cNvPr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6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4C946A84-8171-4BE6-8706-EE7C753D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223" y="3407956"/>
            <a:ext cx="2520000" cy="1663579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DA6817-82F4-440A-8A9E-73A4A336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0AE41-B916-4EDD-A70A-A71AED7C42C6}"/>
              </a:ext>
            </a:extLst>
          </p:cNvPr>
          <p:cNvSpPr txBox="1"/>
          <p:nvPr/>
        </p:nvSpPr>
        <p:spPr>
          <a:xfrm>
            <a:off x="1154176" y="285864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881265E-BF6B-46C6-BA79-B6892D56C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84" y="1463231"/>
            <a:ext cx="4691351" cy="263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ECF6E39-527D-4019-98C5-90881FCB1963}"/>
              </a:ext>
            </a:extLst>
          </p:cNvPr>
          <p:cNvGrpSpPr/>
          <p:nvPr/>
        </p:nvGrpSpPr>
        <p:grpSpPr>
          <a:xfrm>
            <a:off x="6320752" y="3734030"/>
            <a:ext cx="5458984" cy="1604723"/>
            <a:chOff x="405158" y="3398415"/>
            <a:chExt cx="5458984" cy="160472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9118CF7-6DFB-42D6-BC79-1BF5B1A2905C}"/>
                </a:ext>
              </a:extLst>
            </p:cNvPr>
            <p:cNvGrpSpPr/>
            <p:nvPr/>
          </p:nvGrpSpPr>
          <p:grpSpPr>
            <a:xfrm>
              <a:off x="405158" y="3431563"/>
              <a:ext cx="5354691" cy="1514400"/>
              <a:chOff x="-3713646" y="2315521"/>
              <a:chExt cx="5354691" cy="1514400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2851AB68-4A84-47BD-9957-1268D33F6BD1}"/>
                  </a:ext>
                </a:extLst>
              </p:cNvPr>
              <p:cNvGrpSpPr/>
              <p:nvPr/>
            </p:nvGrpSpPr>
            <p:grpSpPr>
              <a:xfrm>
                <a:off x="-979145" y="2324328"/>
                <a:ext cx="2620190" cy="1505593"/>
                <a:chOff x="5558936" y="4255461"/>
                <a:chExt cx="2130832" cy="1447452"/>
              </a:xfrm>
            </p:grpSpPr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DE052414-1E3F-46D7-894F-0BE30D3F93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71" t="55266" r="52036" b="7473"/>
                <a:stretch/>
              </p:blipFill>
              <p:spPr bwMode="auto">
                <a:xfrm>
                  <a:off x="5558936" y="4255461"/>
                  <a:ext cx="2130832" cy="1447452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383DF05E-9B70-4AB2-BA4D-A6CBF194A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5435" r="95652">
                              <a14:foregroundMark x1="26630" y1="38333" x2="13587" y2="20000"/>
                              <a14:foregroundMark x1="13587" y1="20000" x2="8152" y2="40000"/>
                              <a14:foregroundMark x1="8152" y1="40000" x2="8696" y2="65000"/>
                              <a14:foregroundMark x1="8696" y1="65000" x2="13587" y2="78333"/>
                              <a14:foregroundMark x1="13587" y1="78333" x2="20109" y2="76667"/>
                              <a14:foregroundMark x1="20109" y1="76667" x2="25543" y2="58333"/>
                              <a14:foregroundMark x1="25543" y1="58333" x2="25543" y2="33333"/>
                              <a14:foregroundMark x1="25543" y1="33333" x2="21739" y2="23333"/>
                              <a14:foregroundMark x1="8696" y1="36667" x2="5435" y2="56667"/>
                              <a14:foregroundMark x1="5435" y1="56667" x2="5435" y2="58333"/>
                              <a14:foregroundMark x1="41848" y1="21667" x2="40217" y2="41667"/>
                              <a14:foregroundMark x1="40217" y1="41667" x2="40217" y2="41667"/>
                              <a14:foregroundMark x1="51087" y1="38333" x2="52174" y2="50000"/>
                              <a14:foregroundMark x1="77174" y1="48333" x2="78804" y2="60000"/>
                              <a14:foregroundMark x1="91848" y1="76667" x2="91848" y2="76667"/>
                              <a14:foregroundMark x1="95652" y1="51667" x2="93478" y2="61667"/>
                              <a14:foregroundMark x1="71196" y1="58333" x2="70109" y2="700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29860" y="4483929"/>
                  <a:ext cx="1178963" cy="384445"/>
                </a:xfrm>
                <a:prstGeom prst="rect">
                  <a:avLst/>
                </a:prstGeom>
              </p:spPr>
            </p:pic>
          </p:grpSp>
          <p:pic>
            <p:nvPicPr>
              <p:cNvPr id="39" name="Picture 6">
                <a:extLst>
                  <a:ext uri="{FF2B5EF4-FFF2-40B4-BE49-F238E27FC236}">
                    <a16:creationId xmlns:a16="http://schemas.microsoft.com/office/drawing/2014/main" id="{28014F6D-BD10-47E8-92E9-B86617F115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1" t="14503" r="29997" b="47798"/>
              <a:stretch/>
            </p:blipFill>
            <p:spPr bwMode="auto">
              <a:xfrm>
                <a:off x="-3713646" y="2315521"/>
                <a:ext cx="2637414" cy="150559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3CA5AC9-61CE-473D-B1EE-17E48858D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56" b="89756" l="6250" r="89962">
                          <a14:foregroundMark x1="15341" y1="23415" x2="15341" y2="23415"/>
                          <a14:foregroundMark x1="12689" y1="21951" x2="12689" y2="21951"/>
                          <a14:foregroundMark x1="10227" y1="37561" x2="10227" y2="37561"/>
                          <a14:foregroundMark x1="6250" y1="56098" x2="6250" y2="56098"/>
                          <a14:foregroundMark x1="6818" y1="37561" x2="6818" y2="37561"/>
                          <a14:foregroundMark x1="12121" y1="57561" x2="12121" y2="57561"/>
                          <a14:foregroundMark x1="17614" y1="68293" x2="17614" y2="68293"/>
                          <a14:foregroundMark x1="21780" y1="51707" x2="21780" y2="51707"/>
                          <a14:foregroundMark x1="23864" y1="37073" x2="23864" y2="37073"/>
                          <a14:foregroundMark x1="33144" y1="46341" x2="33144" y2="46341"/>
                          <a14:foregroundMark x1="34848" y1="47317" x2="39583" y2="57561"/>
                          <a14:foregroundMark x1="44129" y1="36098" x2="45076" y2="48293"/>
                          <a14:foregroundMark x1="50758" y1="44390" x2="50758" y2="44390"/>
                          <a14:foregroundMark x1="65720" y1="41951" x2="65720" y2="41951"/>
                          <a14:foregroundMark x1="77273" y1="34146" x2="77273" y2="34146"/>
                          <a14:foregroundMark x1="19886" y1="53171" x2="19886" y2="53171"/>
                          <a14:foregroundMark x1="12500" y1="59024" x2="12500" y2="5902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912" y="3582941"/>
              <a:ext cx="1591304" cy="617836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E804EF-09E6-450F-9825-D40B302A24EF}"/>
                </a:ext>
              </a:extLst>
            </p:cNvPr>
            <p:cNvSpPr txBox="1"/>
            <p:nvPr/>
          </p:nvSpPr>
          <p:spPr>
            <a:xfrm>
              <a:off x="444709" y="3398415"/>
              <a:ext cx="5419433" cy="1604723"/>
            </a:xfrm>
            <a:prstGeom prst="rect">
              <a:avLst/>
            </a:prstGeom>
            <a:noFill/>
            <a:ln>
              <a:solidFill>
                <a:srgbClr val="B8BCBB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600" dirty="0"/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1E5A4A1F-0D38-43FC-8A9F-5FE787694DAB}"/>
              </a:ext>
            </a:extLst>
          </p:cNvPr>
          <p:cNvSpPr/>
          <p:nvPr/>
        </p:nvSpPr>
        <p:spPr>
          <a:xfrm>
            <a:off x="364428" y="1335218"/>
            <a:ext cx="5489871" cy="490353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Rounded Rectangle 12">
            <a:extLst>
              <a:ext uri="{FF2B5EF4-FFF2-40B4-BE49-F238E27FC236}">
                <a16:creationId xmlns:a16="http://schemas.microsoft.com/office/drawing/2014/main" id="{5A7238A8-E223-41F2-8079-9BAE984267BD}"/>
              </a:ext>
            </a:extLst>
          </p:cNvPr>
          <p:cNvSpPr/>
          <p:nvPr/>
        </p:nvSpPr>
        <p:spPr>
          <a:xfrm>
            <a:off x="776855" y="1094637"/>
            <a:ext cx="2859480" cy="413772"/>
          </a:xfrm>
          <a:prstGeom prst="roundRect">
            <a:avLst>
              <a:gd name="adj" fmla="val 10703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코로나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언택트</a:t>
            </a:r>
            <a:r>
              <a:rPr lang="ko-KR" altLang="en-US" sz="1600" b="1" dirty="0"/>
              <a:t> 시대 가속화</a:t>
            </a:r>
            <a:endParaRPr lang="en-US" sz="1600" b="1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A211AAA-2F02-4C57-ADEA-7B0F680AA75D}"/>
              </a:ext>
            </a:extLst>
          </p:cNvPr>
          <p:cNvSpPr/>
          <p:nvPr/>
        </p:nvSpPr>
        <p:spPr>
          <a:xfrm>
            <a:off x="6277557" y="1335218"/>
            <a:ext cx="5489871" cy="490352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8E86FF-0DC9-4320-B287-33C94CF4B7A8}"/>
              </a:ext>
            </a:extLst>
          </p:cNvPr>
          <p:cNvSpPr txBox="1"/>
          <p:nvPr/>
        </p:nvSpPr>
        <p:spPr>
          <a:xfrm>
            <a:off x="7029973" y="5470514"/>
            <a:ext cx="408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비대면으로 소통하는 </a:t>
            </a:r>
            <a:r>
              <a:rPr lang="en-US" altLang="ko-KR" b="1" dirty="0"/>
              <a:t>SNS</a:t>
            </a:r>
            <a:r>
              <a:rPr lang="ko-KR" altLang="en-US" b="1" dirty="0"/>
              <a:t>와 일정관리 협업 툴 사용 증가</a:t>
            </a:r>
            <a:endParaRPr lang="en-US" altLang="ko-KR" b="1" dirty="0"/>
          </a:p>
        </p:txBody>
      </p:sp>
      <p:sp>
        <p:nvSpPr>
          <p:cNvPr id="50" name="Striped Right Arrow 31">
            <a:extLst>
              <a:ext uri="{FF2B5EF4-FFF2-40B4-BE49-F238E27FC236}">
                <a16:creationId xmlns:a16="http://schemas.microsoft.com/office/drawing/2014/main" id="{2BB69D58-86D8-4ACC-AAE2-B8019E016915}"/>
              </a:ext>
            </a:extLst>
          </p:cNvPr>
          <p:cNvSpPr/>
          <p:nvPr/>
        </p:nvSpPr>
        <p:spPr>
          <a:xfrm>
            <a:off x="5491478" y="2997308"/>
            <a:ext cx="1084116" cy="1213551"/>
          </a:xfrm>
          <a:prstGeom prst="stripedRightArrow">
            <a:avLst>
              <a:gd name="adj1" fmla="val 46768"/>
              <a:gd name="adj2" fmla="val 4448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1CAA4EF-6CCF-43E3-B5FA-31281D6E3AA4}"/>
              </a:ext>
            </a:extLst>
          </p:cNvPr>
          <p:cNvSpPr txBox="1"/>
          <p:nvPr/>
        </p:nvSpPr>
        <p:spPr>
          <a:xfrm>
            <a:off x="917411" y="5470515"/>
            <a:ext cx="438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온라인 결혼식</a:t>
            </a:r>
            <a:r>
              <a:rPr lang="en-US" altLang="ko-KR" b="1" dirty="0"/>
              <a:t>, </a:t>
            </a:r>
            <a:r>
              <a:rPr lang="ko-KR" altLang="en-US" b="1" dirty="0"/>
              <a:t>예배</a:t>
            </a:r>
            <a:r>
              <a:rPr lang="en-US" altLang="ko-KR" b="1" dirty="0"/>
              <a:t>, </a:t>
            </a:r>
            <a:r>
              <a:rPr lang="ko-KR" altLang="en-US" b="1" dirty="0"/>
              <a:t>공연</a:t>
            </a:r>
            <a:r>
              <a:rPr lang="en-US" altLang="ko-KR" b="1" dirty="0"/>
              <a:t>, </a:t>
            </a:r>
            <a:r>
              <a:rPr lang="ko-KR" altLang="en-US" b="1" dirty="0"/>
              <a:t>재택근무 등 코로나로 인해 </a:t>
            </a:r>
            <a:r>
              <a:rPr lang="ko-KR" altLang="en-US" b="1" dirty="0" err="1"/>
              <a:t>언택트</a:t>
            </a:r>
            <a:r>
              <a:rPr lang="ko-KR" altLang="en-US" b="1" dirty="0"/>
              <a:t> 시대 가속화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5E5ED3-9977-45EA-93FF-006480108B09}"/>
              </a:ext>
            </a:extLst>
          </p:cNvPr>
          <p:cNvSpPr/>
          <p:nvPr/>
        </p:nvSpPr>
        <p:spPr>
          <a:xfrm>
            <a:off x="6715009" y="1463231"/>
            <a:ext cx="4691351" cy="766828"/>
          </a:xfrm>
          <a:prstGeom prst="rect">
            <a:avLst/>
          </a:prstGeom>
          <a:solidFill>
            <a:schemeClr val="bg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37AFEE-F336-44EF-A886-189406BCF79C}"/>
              </a:ext>
            </a:extLst>
          </p:cNvPr>
          <p:cNvGrpSpPr/>
          <p:nvPr/>
        </p:nvGrpSpPr>
        <p:grpSpPr>
          <a:xfrm>
            <a:off x="543665" y="1548542"/>
            <a:ext cx="2520000" cy="1800399"/>
            <a:chOff x="543665" y="1548542"/>
            <a:chExt cx="2558335" cy="176987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256AE61-7E0E-4BD0-A9E1-54A2DA8F8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3665" y="1548542"/>
              <a:ext cx="2558335" cy="1701515"/>
            </a:xfrm>
            <a:prstGeom prst="rect">
              <a:avLst/>
            </a:prstGeom>
          </p:spPr>
        </p:pic>
        <p:sp>
          <p:nvSpPr>
            <p:cNvPr id="84" name="Rounded Rectangle 12">
              <a:extLst>
                <a:ext uri="{FF2B5EF4-FFF2-40B4-BE49-F238E27FC236}">
                  <a16:creationId xmlns:a16="http://schemas.microsoft.com/office/drawing/2014/main" id="{56C7EF1C-76C9-4A4D-A4CA-F2F772776BE6}"/>
                </a:ext>
              </a:extLst>
            </p:cNvPr>
            <p:cNvSpPr/>
            <p:nvPr/>
          </p:nvSpPr>
          <p:spPr>
            <a:xfrm>
              <a:off x="909811" y="3001007"/>
              <a:ext cx="1826041" cy="317411"/>
            </a:xfrm>
            <a:prstGeom prst="roundRect">
              <a:avLst>
                <a:gd name="adj" fmla="val 1070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온라인 콘서트</a:t>
              </a:r>
              <a:endParaRPr lang="en-US" sz="16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4EC2B72-860E-49A5-8D40-DAECD21DF891}"/>
              </a:ext>
            </a:extLst>
          </p:cNvPr>
          <p:cNvGrpSpPr/>
          <p:nvPr/>
        </p:nvGrpSpPr>
        <p:grpSpPr>
          <a:xfrm>
            <a:off x="3192059" y="1548541"/>
            <a:ext cx="2520000" cy="1836432"/>
            <a:chOff x="3262977" y="1424617"/>
            <a:chExt cx="2563911" cy="18179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F7D31FE-CF6C-4AE0-9DA0-E2420A0DE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62977" y="1424617"/>
              <a:ext cx="2563911" cy="1709274"/>
            </a:xfrm>
            <a:prstGeom prst="rect">
              <a:avLst/>
            </a:prstGeom>
          </p:spPr>
        </p:pic>
        <p:sp>
          <p:nvSpPr>
            <p:cNvPr id="85" name="Rounded Rectangle 12">
              <a:extLst>
                <a:ext uri="{FF2B5EF4-FFF2-40B4-BE49-F238E27FC236}">
                  <a16:creationId xmlns:a16="http://schemas.microsoft.com/office/drawing/2014/main" id="{57219F6C-5CBE-41EA-9348-49457976DBF2}"/>
                </a:ext>
              </a:extLst>
            </p:cNvPr>
            <p:cNvSpPr/>
            <p:nvPr/>
          </p:nvSpPr>
          <p:spPr>
            <a:xfrm>
              <a:off x="3619237" y="2925167"/>
              <a:ext cx="1826041" cy="317411"/>
            </a:xfrm>
            <a:prstGeom prst="roundRect">
              <a:avLst>
                <a:gd name="adj" fmla="val 1070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/>
                <a:t>비대면</a:t>
              </a:r>
              <a:r>
                <a:rPr lang="ko-KR" altLang="en-US" sz="1600" dirty="0"/>
                <a:t> 예배</a:t>
              </a:r>
              <a:endParaRPr lang="en-US" sz="1600" dirty="0"/>
            </a:p>
          </p:txBody>
        </p:sp>
      </p:grpSp>
      <p:pic>
        <p:nvPicPr>
          <p:cNvPr id="2050" name="Picture 2" descr="확대이미지">
            <a:extLst>
              <a:ext uri="{FF2B5EF4-FFF2-40B4-BE49-F238E27FC236}">
                <a16:creationId xmlns:a16="http://schemas.microsoft.com/office/drawing/2014/main" id="{A9EAD959-BEF6-4228-A0A1-BFBD73C06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5" y="3413768"/>
            <a:ext cx="2520000" cy="165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CE6BB62F-878E-48D1-ABFA-83DADEA78075}"/>
              </a:ext>
            </a:extLst>
          </p:cNvPr>
          <p:cNvSpPr/>
          <p:nvPr/>
        </p:nvSpPr>
        <p:spPr>
          <a:xfrm>
            <a:off x="887866" y="4874108"/>
            <a:ext cx="1786919" cy="317411"/>
          </a:xfrm>
          <a:prstGeom prst="roundRect">
            <a:avLst>
              <a:gd name="adj" fmla="val 107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온라인 결혼식</a:t>
            </a:r>
            <a:endParaRPr lang="en-US" sz="1600" dirty="0"/>
          </a:p>
        </p:txBody>
      </p:sp>
      <p:sp>
        <p:nvSpPr>
          <p:cNvPr id="87" name="Rounded Rectangle 12">
            <a:extLst>
              <a:ext uri="{FF2B5EF4-FFF2-40B4-BE49-F238E27FC236}">
                <a16:creationId xmlns:a16="http://schemas.microsoft.com/office/drawing/2014/main" id="{119EA465-2B09-4376-A584-560695D70035}"/>
              </a:ext>
            </a:extLst>
          </p:cNvPr>
          <p:cNvSpPr/>
          <p:nvPr/>
        </p:nvSpPr>
        <p:spPr>
          <a:xfrm>
            <a:off x="3475274" y="4935812"/>
            <a:ext cx="1826041" cy="317411"/>
          </a:xfrm>
          <a:prstGeom prst="roundRect">
            <a:avLst>
              <a:gd name="adj" fmla="val 107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재택근무</a:t>
            </a:r>
            <a:endParaRPr 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0A8E95-7CA4-4B68-9055-E04E9122F4ED}"/>
              </a:ext>
            </a:extLst>
          </p:cNvPr>
          <p:cNvSpPr/>
          <p:nvPr/>
        </p:nvSpPr>
        <p:spPr>
          <a:xfrm>
            <a:off x="6715009" y="2668908"/>
            <a:ext cx="4691351" cy="1065122"/>
          </a:xfrm>
          <a:prstGeom prst="rect">
            <a:avLst/>
          </a:prstGeom>
          <a:solidFill>
            <a:schemeClr val="bg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Rounded Rectangle 12">
            <a:extLst>
              <a:ext uri="{FF2B5EF4-FFF2-40B4-BE49-F238E27FC236}">
                <a16:creationId xmlns:a16="http://schemas.microsoft.com/office/drawing/2014/main" id="{7A594657-32A2-4CBF-BCEB-D2DD34E1895B}"/>
              </a:ext>
            </a:extLst>
          </p:cNvPr>
          <p:cNvSpPr/>
          <p:nvPr/>
        </p:nvSpPr>
        <p:spPr>
          <a:xfrm>
            <a:off x="6707284" y="1105475"/>
            <a:ext cx="3405250" cy="413772"/>
          </a:xfrm>
          <a:prstGeom prst="roundRect">
            <a:avLst>
              <a:gd name="adj" fmla="val 10703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일정관리 </a:t>
            </a:r>
            <a:r>
              <a:rPr lang="ko-KR" altLang="en-US" sz="1600" b="1" dirty="0" err="1"/>
              <a:t>협업툴</a:t>
            </a:r>
            <a:r>
              <a:rPr lang="en-US" altLang="ko-KR" sz="1600" b="1" dirty="0"/>
              <a:t>, SNS</a:t>
            </a:r>
            <a:r>
              <a:rPr lang="ko-KR" altLang="en-US" sz="1600" b="1" dirty="0"/>
              <a:t> 사용률 증가</a:t>
            </a:r>
            <a:endParaRPr lang="en-US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5CF287-E057-4B18-9A91-E2FB8848E2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55" y="2487908"/>
            <a:ext cx="3839111" cy="181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0FE499F-B7BD-4750-80BB-F01AEB068EF4}"/>
              </a:ext>
            </a:extLst>
          </p:cNvPr>
          <p:cNvSpPr/>
          <p:nvPr/>
        </p:nvSpPr>
        <p:spPr>
          <a:xfrm>
            <a:off x="7029973" y="2230059"/>
            <a:ext cx="4080092" cy="44728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0CFF5-565D-4907-8851-93F16717DC12}"/>
              </a:ext>
            </a:extLst>
          </p:cNvPr>
          <p:cNvSpPr txBox="1"/>
          <p:nvPr/>
        </p:nvSpPr>
        <p:spPr>
          <a:xfrm>
            <a:off x="1154176" y="661752"/>
            <a:ext cx="3102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언택트</a:t>
            </a:r>
            <a:r>
              <a:rPr lang="ko-KR" altLang="en-US" sz="1400" dirty="0"/>
              <a:t> 시대의 가속화</a:t>
            </a:r>
            <a:r>
              <a:rPr lang="en-US" altLang="ko-KR" sz="1400" dirty="0"/>
              <a:t>, </a:t>
            </a:r>
            <a:r>
              <a:rPr lang="ko-KR" altLang="en-US" sz="1400" dirty="0"/>
              <a:t>일정관리의 중요성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817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DA6817-82F4-440A-8A9E-73A4A336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67B9CE-0C9F-4AA2-85F0-CDA671765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15" r="2" b="12836"/>
          <a:stretch/>
        </p:blipFill>
        <p:spPr>
          <a:xfrm>
            <a:off x="486860" y="1463130"/>
            <a:ext cx="2838885" cy="2141709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9160C42-D138-4C5D-8AE3-74F9CAC2EE75}"/>
              </a:ext>
            </a:extLst>
          </p:cNvPr>
          <p:cNvSpPr/>
          <p:nvPr/>
        </p:nvSpPr>
        <p:spPr>
          <a:xfrm>
            <a:off x="527975" y="4477582"/>
            <a:ext cx="740474" cy="450088"/>
          </a:xfrm>
          <a:prstGeom prst="rightArrow">
            <a:avLst>
              <a:gd name="adj1" fmla="val 50000"/>
              <a:gd name="adj2" fmla="val 78453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C378AD-C78C-4D73-955F-C75E1C280E9D}"/>
              </a:ext>
            </a:extLst>
          </p:cNvPr>
          <p:cNvSpPr txBox="1"/>
          <p:nvPr/>
        </p:nvSpPr>
        <p:spPr>
          <a:xfrm>
            <a:off x="1278079" y="4379461"/>
            <a:ext cx="5432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/>
              <a:t>코로나 확산으로 인한 </a:t>
            </a:r>
            <a:r>
              <a:rPr lang="ko-KR" altLang="en-US" b="1" dirty="0" err="1"/>
              <a:t>우울감</a:t>
            </a:r>
            <a:r>
              <a:rPr lang="ko-KR" altLang="en-US" b="1" dirty="0"/>
              <a:t> 증가</a:t>
            </a:r>
            <a:r>
              <a:rPr lang="en-US" altLang="ko-KR" b="1" dirty="0"/>
              <a:t>,</a:t>
            </a:r>
          </a:p>
          <a:p>
            <a:pPr algn="just"/>
            <a:r>
              <a:rPr lang="ko-KR" altLang="en-US" b="1" dirty="0"/>
              <a:t>자기주도 학습 어려움으로 인한 양극화 현상 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3F9C7D5-7145-40DB-BB6B-6355A24F5FB9}"/>
              </a:ext>
            </a:extLst>
          </p:cNvPr>
          <p:cNvSpPr/>
          <p:nvPr/>
        </p:nvSpPr>
        <p:spPr>
          <a:xfrm>
            <a:off x="6277557" y="1335218"/>
            <a:ext cx="5489871" cy="4589218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1040B7-BE73-4724-85FE-4D7136D00B6F}"/>
              </a:ext>
            </a:extLst>
          </p:cNvPr>
          <p:cNvSpPr/>
          <p:nvPr/>
        </p:nvSpPr>
        <p:spPr>
          <a:xfrm>
            <a:off x="364428" y="1335219"/>
            <a:ext cx="5489871" cy="4573466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DCB75ABF-6B71-4ACD-810E-F53A4CA6E4BE}"/>
              </a:ext>
            </a:extLst>
          </p:cNvPr>
          <p:cNvSpPr/>
          <p:nvPr/>
        </p:nvSpPr>
        <p:spPr>
          <a:xfrm>
            <a:off x="776855" y="1094637"/>
            <a:ext cx="2859480" cy="340742"/>
          </a:xfrm>
          <a:prstGeom prst="roundRect">
            <a:avLst>
              <a:gd name="adj" fmla="val 10703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비대면</a:t>
            </a:r>
            <a:r>
              <a:rPr lang="ko-KR" altLang="en-US" sz="1600" b="1" dirty="0"/>
              <a:t> 시대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계획관리 중요</a:t>
            </a:r>
            <a:endParaRPr lang="en-US" sz="1600" b="1" dirty="0"/>
          </a:p>
        </p:txBody>
      </p:sp>
      <p:sp>
        <p:nvSpPr>
          <p:cNvPr id="52" name="Rounded Rectangle 12">
            <a:extLst>
              <a:ext uri="{FF2B5EF4-FFF2-40B4-BE49-F238E27FC236}">
                <a16:creationId xmlns:a16="http://schemas.microsoft.com/office/drawing/2014/main" id="{CCC813BA-2199-4760-AF40-711F8DB6DA2A}"/>
              </a:ext>
            </a:extLst>
          </p:cNvPr>
          <p:cNvSpPr/>
          <p:nvPr/>
        </p:nvSpPr>
        <p:spPr>
          <a:xfrm>
            <a:off x="6711023" y="1093184"/>
            <a:ext cx="2859480" cy="340742"/>
          </a:xfrm>
          <a:prstGeom prst="roundRect">
            <a:avLst>
              <a:gd name="adj" fmla="val 10703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하지만</a:t>
            </a:r>
            <a:r>
              <a:rPr lang="en-US" altLang="ko-KR" sz="1600" b="1" dirty="0"/>
              <a:t>! </a:t>
            </a:r>
            <a:r>
              <a:rPr lang="ko-KR" altLang="en-US" sz="1600" b="1" dirty="0"/>
              <a:t>계획 실천의 어려움</a:t>
            </a:r>
            <a:endParaRPr lang="en-US" sz="16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CA0824-F940-4BC5-ACC1-BC0F56F307CE}"/>
              </a:ext>
            </a:extLst>
          </p:cNvPr>
          <p:cNvGrpSpPr/>
          <p:nvPr/>
        </p:nvGrpSpPr>
        <p:grpSpPr>
          <a:xfrm>
            <a:off x="2352540" y="2328861"/>
            <a:ext cx="3501759" cy="1853553"/>
            <a:chOff x="-4654" y="3327532"/>
            <a:chExt cx="3785308" cy="1998728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6CD2570-320B-4B02-A258-862F72942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174" y="3327532"/>
              <a:ext cx="2859480" cy="1762883"/>
            </a:xfrm>
            <a:prstGeom prst="rect">
              <a:avLst/>
            </a:prstGeom>
          </p:spPr>
        </p:pic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B2DD0223-DB91-4E26-BA93-B5CBC512D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654" y="3850034"/>
              <a:ext cx="2624401" cy="147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99F7DFE-C25A-42B8-ADF7-AB6EC9555A14}"/>
              </a:ext>
            </a:extLst>
          </p:cNvPr>
          <p:cNvSpPr txBox="1"/>
          <p:nvPr/>
        </p:nvSpPr>
        <p:spPr>
          <a:xfrm>
            <a:off x="421355" y="5141605"/>
            <a:ext cx="5432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구체적인 목표를 설정하고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실천하는 것이 중요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E01741-C8F5-4BC7-AF78-262A9EA18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0775" y="1589587"/>
            <a:ext cx="3468200" cy="225882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3C4305-0246-4FE2-9509-E9D4288626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09" y="3497913"/>
            <a:ext cx="3875689" cy="218862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FF71D1-42D3-426A-BD26-A8161B4794BE}"/>
              </a:ext>
            </a:extLst>
          </p:cNvPr>
          <p:cNvSpPr txBox="1"/>
          <p:nvPr/>
        </p:nvSpPr>
        <p:spPr>
          <a:xfrm>
            <a:off x="1154176" y="285864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F9783-DCED-4CF4-9B09-AD0C6C2A7E7F}"/>
              </a:ext>
            </a:extLst>
          </p:cNvPr>
          <p:cNvSpPr txBox="1"/>
          <p:nvPr/>
        </p:nvSpPr>
        <p:spPr>
          <a:xfrm>
            <a:off x="1154176" y="661752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계획관리의 중요성</a:t>
            </a:r>
            <a:r>
              <a:rPr lang="en-US" altLang="ko-KR" sz="1400" dirty="0"/>
              <a:t>, </a:t>
            </a:r>
            <a:r>
              <a:rPr lang="ko-KR" altLang="en-US" sz="1400" dirty="0"/>
              <a:t>하지만 계획실천은 어렵다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25268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DA6817-82F4-440A-8A9E-73A4A336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DAB9A45-C7C1-4FE4-BDEF-A0B979740171}"/>
              </a:ext>
            </a:extLst>
          </p:cNvPr>
          <p:cNvCxnSpPr>
            <a:cxnSpLocks/>
          </p:cNvCxnSpPr>
          <p:nvPr/>
        </p:nvCxnSpPr>
        <p:spPr>
          <a:xfrm>
            <a:off x="5179042" y="1328456"/>
            <a:ext cx="0" cy="4812389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1BADD83-120F-4A61-B0A3-D066B78020B6}"/>
              </a:ext>
            </a:extLst>
          </p:cNvPr>
          <p:cNvSpPr txBox="1"/>
          <p:nvPr/>
        </p:nvSpPr>
        <p:spPr>
          <a:xfrm>
            <a:off x="5281066" y="628818"/>
            <a:ext cx="65742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b="1" dirty="0"/>
              <a:t>타인과 공유하는 환경에서 동기부여 및 능률 향상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0557FA-4888-42B1-ABF2-A930932EDFFD}"/>
              </a:ext>
            </a:extLst>
          </p:cNvPr>
          <p:cNvGrpSpPr/>
          <p:nvPr/>
        </p:nvGrpSpPr>
        <p:grpSpPr>
          <a:xfrm>
            <a:off x="5932916" y="1328456"/>
            <a:ext cx="5132600" cy="4812396"/>
            <a:chOff x="6096001" y="1481324"/>
            <a:chExt cx="5132600" cy="481239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289892F-D4BB-4222-B2D0-DDCF0F90261D}"/>
                </a:ext>
              </a:extLst>
            </p:cNvPr>
            <p:cNvGrpSpPr/>
            <p:nvPr/>
          </p:nvGrpSpPr>
          <p:grpSpPr>
            <a:xfrm>
              <a:off x="6096001" y="3429000"/>
              <a:ext cx="5132600" cy="2864720"/>
              <a:chOff x="490138" y="1105098"/>
              <a:chExt cx="6800681" cy="4529745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FEA025E-D97C-48D1-8025-52310E165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6713" y="1528909"/>
                <a:ext cx="2194106" cy="41059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1921F4D-3C91-49F9-A88A-999407423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4808" y="1528919"/>
                <a:ext cx="2194106" cy="41059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AD14A51-5711-4792-8669-B2231B394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138" y="1528919"/>
                <a:ext cx="2194098" cy="41059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AB08542-CE4A-403D-A2AA-463C5FB50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138" y="1183820"/>
                <a:ext cx="1376619" cy="307634"/>
              </a:xfrm>
              <a:prstGeom prst="rect">
                <a:avLst/>
              </a:prstGeom>
            </p:spPr>
          </p:pic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B50D965-7BC1-4CEF-94AB-4D3AC2FFB7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4808" y="1105098"/>
                <a:ext cx="1503821" cy="389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2E2D9E9-EE07-4F39-B285-D69CD8472539}"/>
                </a:ext>
              </a:extLst>
            </p:cNvPr>
            <p:cNvGrpSpPr/>
            <p:nvPr/>
          </p:nvGrpSpPr>
          <p:grpSpPr>
            <a:xfrm>
              <a:off x="6096001" y="1481324"/>
              <a:ext cx="5132600" cy="1761571"/>
              <a:chOff x="4988440" y="3946155"/>
              <a:chExt cx="4361524" cy="1726919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BC51FD4-B18D-418D-A69E-A1C33AB5C718}"/>
                  </a:ext>
                </a:extLst>
              </p:cNvPr>
              <p:cNvGrpSpPr/>
              <p:nvPr/>
            </p:nvGrpSpPr>
            <p:grpSpPr>
              <a:xfrm>
                <a:off x="4988440" y="3946155"/>
                <a:ext cx="4361524" cy="1655712"/>
                <a:chOff x="6369185" y="1592830"/>
                <a:chExt cx="5030021" cy="1944405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819446BC-F7E5-486C-BC1B-54A84C0678BA}"/>
                    </a:ext>
                  </a:extLst>
                </p:cNvPr>
                <p:cNvGrpSpPr/>
                <p:nvPr/>
              </p:nvGrpSpPr>
              <p:grpSpPr>
                <a:xfrm>
                  <a:off x="6369185" y="1592830"/>
                  <a:ext cx="5030021" cy="1944405"/>
                  <a:chOff x="14846" y="3256072"/>
                  <a:chExt cx="8100344" cy="2371618"/>
                </a:xfrm>
              </p:grpSpPr>
              <p:pic>
                <p:nvPicPr>
                  <p:cNvPr id="13" name="그림 12">
                    <a:extLst>
                      <a:ext uri="{FF2B5EF4-FFF2-40B4-BE49-F238E27FC236}">
                        <a16:creationId xmlns:a16="http://schemas.microsoft.com/office/drawing/2014/main" id="{9442276C-6C11-402B-B225-89D636BEFE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4846" y="3256072"/>
                    <a:ext cx="3348222" cy="2371616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14" name="Picture 2" descr="2">
                    <a:extLst>
                      <a:ext uri="{FF2B5EF4-FFF2-40B4-BE49-F238E27FC236}">
                        <a16:creationId xmlns:a16="http://schemas.microsoft.com/office/drawing/2014/main" id="{822ACF98-595C-404E-8534-A392944F9A7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66968" y="3256072"/>
                    <a:ext cx="3348222" cy="237161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3" name="Striped Right Arrow 31">
                  <a:extLst>
                    <a:ext uri="{FF2B5EF4-FFF2-40B4-BE49-F238E27FC236}">
                      <a16:creationId xmlns:a16="http://schemas.microsoft.com/office/drawing/2014/main" id="{96DDAAC0-9494-498B-AD51-E90345465692}"/>
                    </a:ext>
                  </a:extLst>
                </p:cNvPr>
                <p:cNvSpPr/>
                <p:nvPr/>
              </p:nvSpPr>
              <p:spPr>
                <a:xfrm>
                  <a:off x="8542235" y="2257999"/>
                  <a:ext cx="683920" cy="614064"/>
                </a:xfrm>
                <a:prstGeom prst="stripedRightArrow">
                  <a:avLst>
                    <a:gd name="adj1" fmla="val 49850"/>
                    <a:gd name="adj2" fmla="val 46013"/>
                  </a:avLst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Rounded Rectangle 12">
                <a:extLst>
                  <a:ext uri="{FF2B5EF4-FFF2-40B4-BE49-F238E27FC236}">
                    <a16:creationId xmlns:a16="http://schemas.microsoft.com/office/drawing/2014/main" id="{B5C3497E-9124-46F8-842E-8D436AE80654}"/>
                  </a:ext>
                </a:extLst>
              </p:cNvPr>
              <p:cNvSpPr/>
              <p:nvPr/>
            </p:nvSpPr>
            <p:spPr>
              <a:xfrm>
                <a:off x="5113986" y="5361907"/>
                <a:ext cx="1551713" cy="311167"/>
              </a:xfrm>
              <a:prstGeom prst="roundRect">
                <a:avLst>
                  <a:gd name="adj" fmla="val 1070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/>
                  <a:t>폐쇄형 오피스</a:t>
                </a:r>
                <a:endParaRPr lang="en-US" sz="1600" dirty="0"/>
              </a:p>
            </p:txBody>
          </p:sp>
          <p:sp>
            <p:nvSpPr>
              <p:cNvPr id="37" name="Rounded Rectangle 12">
                <a:extLst>
                  <a:ext uri="{FF2B5EF4-FFF2-40B4-BE49-F238E27FC236}">
                    <a16:creationId xmlns:a16="http://schemas.microsoft.com/office/drawing/2014/main" id="{423B6DE5-51A6-43D6-9F11-AE0C0C472E13}"/>
                  </a:ext>
                </a:extLst>
              </p:cNvPr>
              <p:cNvSpPr/>
              <p:nvPr/>
            </p:nvSpPr>
            <p:spPr>
              <a:xfrm>
                <a:off x="7672705" y="5361906"/>
                <a:ext cx="1551713" cy="311167"/>
              </a:xfrm>
              <a:prstGeom prst="roundRect">
                <a:avLst>
                  <a:gd name="adj" fmla="val 1070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개방형 오피스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EAA0C0-083D-41CF-8DFA-E916E79B5AA1}"/>
              </a:ext>
            </a:extLst>
          </p:cNvPr>
          <p:cNvSpPr/>
          <p:nvPr/>
        </p:nvSpPr>
        <p:spPr>
          <a:xfrm>
            <a:off x="9744957" y="6161852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E7E31F3-10DB-485A-BDCC-A81DBE9F96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189" y="1959594"/>
            <a:ext cx="4725356" cy="31217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54920B-C15A-42E5-80EA-92512CC07EE4}"/>
              </a:ext>
            </a:extLst>
          </p:cNvPr>
          <p:cNvSpPr/>
          <p:nvPr/>
        </p:nvSpPr>
        <p:spPr>
          <a:xfrm>
            <a:off x="1477108" y="2903974"/>
            <a:ext cx="1140751" cy="114551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4B17AF-5E4E-42CB-A086-2CD2009783D8}"/>
              </a:ext>
            </a:extLst>
          </p:cNvPr>
          <p:cNvSpPr txBox="1"/>
          <p:nvPr/>
        </p:nvSpPr>
        <p:spPr>
          <a:xfrm>
            <a:off x="1154176" y="285864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80705E-542D-4E2B-9565-9F44ACEE9DA2}"/>
              </a:ext>
            </a:extLst>
          </p:cNvPr>
          <p:cNvSpPr txBox="1"/>
          <p:nvPr/>
        </p:nvSpPr>
        <p:spPr>
          <a:xfrm>
            <a:off x="1154176" y="661752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실행력을 높이는 방법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158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5230DCC-C773-45E8-9801-BD5A9F7D8ABB}"/>
              </a:ext>
            </a:extLst>
          </p:cNvPr>
          <p:cNvSpPr/>
          <p:nvPr/>
        </p:nvSpPr>
        <p:spPr>
          <a:xfrm>
            <a:off x="4422065" y="2621169"/>
            <a:ext cx="2858814" cy="2858813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AF5872-AF67-4BCC-BA4E-37CA5B7370B6}"/>
              </a:ext>
            </a:extLst>
          </p:cNvPr>
          <p:cNvSpPr/>
          <p:nvPr/>
        </p:nvSpPr>
        <p:spPr>
          <a:xfrm>
            <a:off x="3984154" y="2183257"/>
            <a:ext cx="3734638" cy="3734637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E8A0507-A356-4BCF-9CB2-E5A747525277}"/>
              </a:ext>
            </a:extLst>
          </p:cNvPr>
          <p:cNvSpPr/>
          <p:nvPr/>
        </p:nvSpPr>
        <p:spPr>
          <a:xfrm>
            <a:off x="6868072" y="4448457"/>
            <a:ext cx="1701436" cy="1634304"/>
          </a:xfrm>
          <a:prstGeom prst="ellipse">
            <a:avLst/>
          </a:prstGeom>
          <a:solidFill>
            <a:srgbClr val="60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897EF96-3A0C-4F4C-B5B1-D81414D06A23}"/>
              </a:ext>
            </a:extLst>
          </p:cNvPr>
          <p:cNvSpPr/>
          <p:nvPr/>
        </p:nvSpPr>
        <p:spPr>
          <a:xfrm>
            <a:off x="3176244" y="4430043"/>
            <a:ext cx="1701436" cy="1652718"/>
          </a:xfrm>
          <a:prstGeom prst="ellipse">
            <a:avLst/>
          </a:prstGeom>
          <a:solidFill>
            <a:srgbClr val="48C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1" name="Picture 6" descr="Spoqa 기술 블로그 | 트렐로를 소개합니다.">
            <a:extLst>
              <a:ext uri="{FF2B5EF4-FFF2-40B4-BE49-F238E27FC236}">
                <a16:creationId xmlns:a16="http://schemas.microsoft.com/office/drawing/2014/main" id="{16D07F93-E94D-4769-A034-7262535F4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61" y="5071633"/>
            <a:ext cx="933312" cy="33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9FE5111-0013-4AE2-894F-71ACBFA3E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5" r="95652">
                        <a14:foregroundMark x1="26630" y1="38333" x2="13587" y2="20000"/>
                        <a14:foregroundMark x1="13587" y1="20000" x2="8152" y2="40000"/>
                        <a14:foregroundMark x1="8152" y1="40000" x2="8696" y2="65000"/>
                        <a14:foregroundMark x1="8696" y1="65000" x2="13587" y2="78333"/>
                        <a14:foregroundMark x1="13587" y1="78333" x2="20109" y2="76667"/>
                        <a14:foregroundMark x1="20109" y1="76667" x2="25543" y2="58333"/>
                        <a14:foregroundMark x1="25543" y1="58333" x2="25543" y2="33333"/>
                        <a14:foregroundMark x1="25543" y1="33333" x2="21739" y2="23333"/>
                        <a14:foregroundMark x1="8696" y1="36667" x2="5435" y2="56667"/>
                        <a14:foregroundMark x1="5435" y1="56667" x2="5435" y2="58333"/>
                        <a14:foregroundMark x1="41848" y1="21667" x2="40217" y2="41667"/>
                        <a14:foregroundMark x1="40217" y1="41667" x2="40217" y2="41667"/>
                        <a14:foregroundMark x1="51087" y1="38333" x2="52174" y2="50000"/>
                        <a14:foregroundMark x1="77174" y1="48333" x2="78804" y2="60000"/>
                        <a14:foregroundMark x1="91848" y1="76667" x2="91848" y2="76667"/>
                        <a14:foregroundMark x1="95652" y1="51667" x2="93478" y2="61667"/>
                        <a14:foregroundMark x1="71196" y1="58333" x2="70109" y2="7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905" y="5460696"/>
            <a:ext cx="984152" cy="322873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57BDE4B9-2CAB-4E84-BD7F-78807B420BD6}"/>
              </a:ext>
            </a:extLst>
          </p:cNvPr>
          <p:cNvSpPr/>
          <p:nvPr/>
        </p:nvSpPr>
        <p:spPr>
          <a:xfrm>
            <a:off x="5079188" y="1201238"/>
            <a:ext cx="1701436" cy="1634303"/>
          </a:xfrm>
          <a:prstGeom prst="ellipse">
            <a:avLst/>
          </a:prstGeom>
          <a:solidFill>
            <a:srgbClr val="FBC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7" name="Picture 4" descr="Link your Google calendar - Simple-Simon">
            <a:extLst>
              <a:ext uri="{FF2B5EF4-FFF2-40B4-BE49-F238E27FC236}">
                <a16:creationId xmlns:a16="http://schemas.microsoft.com/office/drawing/2014/main" id="{4C8457A8-6FDB-4699-B9EC-805B5D70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55" y="2098096"/>
            <a:ext cx="1168301" cy="3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74587E-EF13-49F2-8488-30D2E59ABCA5}"/>
              </a:ext>
            </a:extLst>
          </p:cNvPr>
          <p:cNvGrpSpPr/>
          <p:nvPr/>
        </p:nvGrpSpPr>
        <p:grpSpPr>
          <a:xfrm rot="20092951">
            <a:off x="4590425" y="3135721"/>
            <a:ext cx="2522095" cy="1751415"/>
            <a:chOff x="7665458" y="1780259"/>
            <a:chExt cx="2633779" cy="182897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D918FED-3620-4192-B639-A30F74C7F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7" t="1630" r="15584"/>
            <a:stretch>
              <a:fillRect/>
            </a:stretch>
          </p:blipFill>
          <p:spPr>
            <a:xfrm rot="16200000">
              <a:off x="8072026" y="1780919"/>
              <a:ext cx="1828972" cy="1827652"/>
            </a:xfrm>
            <a:custGeom>
              <a:avLst/>
              <a:gdLst>
                <a:gd name="connsiteX0" fmla="*/ 1572425 w 3144850"/>
                <a:gd name="connsiteY0" fmla="*/ 0 h 3142581"/>
                <a:gd name="connsiteX1" fmla="*/ 3144850 w 3144850"/>
                <a:gd name="connsiteY1" fmla="*/ 1572425 h 3142581"/>
                <a:gd name="connsiteX2" fmla="*/ 1733197 w 3144850"/>
                <a:gd name="connsiteY2" fmla="*/ 3136732 h 3142581"/>
                <a:gd name="connsiteX3" fmla="*/ 1617360 w 3144850"/>
                <a:gd name="connsiteY3" fmla="*/ 3142581 h 3142581"/>
                <a:gd name="connsiteX4" fmla="*/ 1527491 w 3144850"/>
                <a:gd name="connsiteY4" fmla="*/ 3142581 h 3142581"/>
                <a:gd name="connsiteX5" fmla="*/ 1411654 w 3144850"/>
                <a:gd name="connsiteY5" fmla="*/ 3136732 h 3142581"/>
                <a:gd name="connsiteX6" fmla="*/ 0 w 3144850"/>
                <a:gd name="connsiteY6" fmla="*/ 1572425 h 3142581"/>
                <a:gd name="connsiteX7" fmla="*/ 1572425 w 3144850"/>
                <a:gd name="connsiteY7" fmla="*/ 0 h 314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4850" h="3142581">
                  <a:moveTo>
                    <a:pt x="1572425" y="0"/>
                  </a:moveTo>
                  <a:cubicBezTo>
                    <a:pt x="2440851" y="0"/>
                    <a:pt x="3144850" y="703999"/>
                    <a:pt x="3144850" y="1572425"/>
                  </a:cubicBezTo>
                  <a:cubicBezTo>
                    <a:pt x="3144850" y="2386575"/>
                    <a:pt x="2526101" y="3056208"/>
                    <a:pt x="1733197" y="3136732"/>
                  </a:cubicBezTo>
                  <a:lnTo>
                    <a:pt x="1617360" y="3142581"/>
                  </a:lnTo>
                  <a:lnTo>
                    <a:pt x="1527491" y="3142581"/>
                  </a:lnTo>
                  <a:lnTo>
                    <a:pt x="1411654" y="3136732"/>
                  </a:lnTo>
                  <a:cubicBezTo>
                    <a:pt x="618749" y="3056208"/>
                    <a:pt x="0" y="2386575"/>
                    <a:pt x="0" y="1572425"/>
                  </a:cubicBezTo>
                  <a:cubicBezTo>
                    <a:pt x="0" y="703999"/>
                    <a:pt x="703999" y="0"/>
                    <a:pt x="1572425" y="0"/>
                  </a:cubicBezTo>
                  <a:close/>
                </a:path>
              </a:pathLst>
            </a:cu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1FC7B72-0F6F-4C2C-A101-5EA025258D38}"/>
                </a:ext>
              </a:extLst>
            </p:cNvPr>
            <p:cNvSpPr/>
            <p:nvPr/>
          </p:nvSpPr>
          <p:spPr>
            <a:xfrm rot="5400000">
              <a:off x="8496877" y="1406689"/>
              <a:ext cx="970941" cy="2633779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19050">
                  <a:solidFill>
                    <a:schemeClr val="accent1"/>
                  </a:solidFill>
                </a:ln>
                <a:noFill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FF27636-FB6A-4D96-89AC-0D7C1793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26" t="2817" r="15584" b="1267"/>
            <a:stretch>
              <a:fillRect/>
            </a:stretch>
          </p:blipFill>
          <p:spPr>
            <a:xfrm rot="16200000">
              <a:off x="8616016" y="1251636"/>
              <a:ext cx="732665" cy="1815883"/>
            </a:xfrm>
            <a:custGeom>
              <a:avLst/>
              <a:gdLst>
                <a:gd name="connsiteX0" fmla="*/ 792302 w 792302"/>
                <a:gd name="connsiteY0" fmla="*/ 983396 h 1963690"/>
                <a:gd name="connsiteX1" fmla="*/ 72407 w 792302"/>
                <a:gd name="connsiteY1" fmla="*/ 1949389 h 1963690"/>
                <a:gd name="connsiteX2" fmla="*/ 0 w 792302"/>
                <a:gd name="connsiteY2" fmla="*/ 1963690 h 1963690"/>
                <a:gd name="connsiteX3" fmla="*/ 0 w 792302"/>
                <a:gd name="connsiteY3" fmla="*/ 0 h 1963690"/>
                <a:gd name="connsiteX4" fmla="*/ 176852 w 792302"/>
                <a:gd name="connsiteY4" fmla="*/ 54898 h 1963690"/>
                <a:gd name="connsiteX5" fmla="*/ 792302 w 792302"/>
                <a:gd name="connsiteY5" fmla="*/ 983396 h 196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302" h="1963690">
                  <a:moveTo>
                    <a:pt x="792302" y="983396"/>
                  </a:moveTo>
                  <a:cubicBezTo>
                    <a:pt x="792302" y="1439925"/>
                    <a:pt x="488713" y="1825547"/>
                    <a:pt x="72407" y="1949389"/>
                  </a:cubicBezTo>
                  <a:lnTo>
                    <a:pt x="0" y="1963690"/>
                  </a:lnTo>
                  <a:lnTo>
                    <a:pt x="0" y="0"/>
                  </a:lnTo>
                  <a:lnTo>
                    <a:pt x="176852" y="54898"/>
                  </a:lnTo>
                  <a:cubicBezTo>
                    <a:pt x="538526" y="207874"/>
                    <a:pt x="792302" y="565999"/>
                    <a:pt x="792302" y="983396"/>
                  </a:cubicBezTo>
                  <a:close/>
                </a:path>
              </a:pathLst>
            </a:custGeom>
          </p:spPr>
        </p:pic>
      </p:grpSp>
      <p:pic>
        <p:nvPicPr>
          <p:cNvPr id="48" name="Picture 6" descr="Welcome to Microsoft To Do!">
            <a:extLst>
              <a:ext uri="{FF2B5EF4-FFF2-40B4-BE49-F238E27FC236}">
                <a16:creationId xmlns:a16="http://schemas.microsoft.com/office/drawing/2014/main" id="{DA843052-C7D5-43C4-BA6C-0949C64D1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39" y="1395875"/>
            <a:ext cx="1247245" cy="66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463E12E-9319-4B3C-8C62-923742CFDAE3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73CA73-C4EA-4DFE-ACE6-A536BFEE2EBE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5B8FB6-237A-4742-922B-FC2E9F8E5ECF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C5831-45E8-41D6-BDD1-2FA735D43353}"/>
              </a:ext>
            </a:extLst>
          </p:cNvPr>
          <p:cNvSpPr txBox="1"/>
          <p:nvPr/>
        </p:nvSpPr>
        <p:spPr>
          <a:xfrm>
            <a:off x="7135752" y="1764864"/>
            <a:ext cx="36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개인적인 느낌이 강함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43D99-BF4C-44F6-A132-C6055D7347F3}"/>
              </a:ext>
            </a:extLst>
          </p:cNvPr>
          <p:cNvSpPr txBox="1"/>
          <p:nvPr/>
        </p:nvSpPr>
        <p:spPr>
          <a:xfrm>
            <a:off x="794764" y="5276030"/>
            <a:ext cx="242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업무적인 성향이 더 강함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3E264-3003-4885-A7AF-1225F13190A8}"/>
              </a:ext>
            </a:extLst>
          </p:cNvPr>
          <p:cNvSpPr txBox="1"/>
          <p:nvPr/>
        </p:nvSpPr>
        <p:spPr>
          <a:xfrm>
            <a:off x="7135752" y="2236427"/>
            <a:ext cx="335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글로만 작성 가능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B9B765-F691-4533-9752-8613BE9DF7C3}"/>
              </a:ext>
            </a:extLst>
          </p:cNvPr>
          <p:cNvCxnSpPr>
            <a:cxnSpLocks/>
          </p:cNvCxnSpPr>
          <p:nvPr/>
        </p:nvCxnSpPr>
        <p:spPr>
          <a:xfrm>
            <a:off x="6943411" y="1715908"/>
            <a:ext cx="214912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F7796D1-DF36-4163-A836-CC7BD20F65E4}"/>
              </a:ext>
            </a:extLst>
          </p:cNvPr>
          <p:cNvCxnSpPr>
            <a:cxnSpLocks/>
          </p:cNvCxnSpPr>
          <p:nvPr/>
        </p:nvCxnSpPr>
        <p:spPr>
          <a:xfrm>
            <a:off x="697493" y="5222355"/>
            <a:ext cx="233004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7F020F-1648-463F-8133-489445FCC33A}"/>
              </a:ext>
            </a:extLst>
          </p:cNvPr>
          <p:cNvSpPr txBox="1"/>
          <p:nvPr/>
        </p:nvSpPr>
        <p:spPr>
          <a:xfrm>
            <a:off x="8837188" y="5701527"/>
            <a:ext cx="3076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로 계획관리를 했을 경우 </a:t>
            </a:r>
            <a:endParaRPr lang="en-US" altLang="ko-KR" dirty="0"/>
          </a:p>
          <a:p>
            <a:r>
              <a:rPr lang="ko-KR" altLang="en-US" dirty="0"/>
              <a:t>한눈에 보기가 어려움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F87F9-1217-4BF6-A532-0550C959D47F}"/>
              </a:ext>
            </a:extLst>
          </p:cNvPr>
          <p:cNvSpPr txBox="1"/>
          <p:nvPr/>
        </p:nvSpPr>
        <p:spPr>
          <a:xfrm>
            <a:off x="8837188" y="5276303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로 계획을 작성할 때 어려움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4652551-12FD-44DC-BCFA-83532C6B3B89}"/>
              </a:ext>
            </a:extLst>
          </p:cNvPr>
          <p:cNvCxnSpPr>
            <a:cxnSpLocks/>
          </p:cNvCxnSpPr>
          <p:nvPr/>
        </p:nvCxnSpPr>
        <p:spPr>
          <a:xfrm>
            <a:off x="8712806" y="4777664"/>
            <a:ext cx="2732267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551E70E2-37AC-452A-83DE-0D551D2D5A53}"/>
              </a:ext>
            </a:extLst>
          </p:cNvPr>
          <p:cNvSpPr/>
          <p:nvPr/>
        </p:nvSpPr>
        <p:spPr>
          <a:xfrm>
            <a:off x="7029079" y="1929412"/>
            <a:ext cx="84416" cy="84416"/>
          </a:xfrm>
          <a:prstGeom prst="ellipse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730DCA3-CD25-4D43-955A-172F80A29099}"/>
              </a:ext>
            </a:extLst>
          </p:cNvPr>
          <p:cNvSpPr/>
          <p:nvPr/>
        </p:nvSpPr>
        <p:spPr>
          <a:xfrm>
            <a:off x="7029079" y="2351377"/>
            <a:ext cx="84416" cy="84416"/>
          </a:xfrm>
          <a:prstGeom prst="ellipse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55D408-011B-4A9D-92A4-CA6BA8EEAC80}"/>
              </a:ext>
            </a:extLst>
          </p:cNvPr>
          <p:cNvSpPr/>
          <p:nvPr/>
        </p:nvSpPr>
        <p:spPr>
          <a:xfrm>
            <a:off x="8734790" y="5408813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83123FE-5581-486C-BA8D-0FFF14416BEB}"/>
              </a:ext>
            </a:extLst>
          </p:cNvPr>
          <p:cNvSpPr/>
          <p:nvPr/>
        </p:nvSpPr>
        <p:spPr>
          <a:xfrm>
            <a:off x="8734790" y="5830778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F2E77CD-6416-4675-B01C-56745F353A40}"/>
              </a:ext>
            </a:extLst>
          </p:cNvPr>
          <p:cNvSpPr/>
          <p:nvPr/>
        </p:nvSpPr>
        <p:spPr>
          <a:xfrm>
            <a:off x="697493" y="5409155"/>
            <a:ext cx="84416" cy="844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BB466D6-3AF5-44CB-8E98-A0BB8EC3AD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83" y="4426044"/>
            <a:ext cx="849264" cy="84926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4467990-30C4-4AC3-8DF7-1F0A719BAE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83" y="4841925"/>
            <a:ext cx="471392" cy="471392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C2AC63AE-50F9-4877-A928-23BE8E5CC49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57" y="5431610"/>
            <a:ext cx="471392" cy="47139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DDF199F9-E51D-407B-92FF-0CD7E9C4716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48" y="4833492"/>
            <a:ext cx="531526" cy="5315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12C3D13-3040-42F8-A46C-314C45C6F803}"/>
              </a:ext>
            </a:extLst>
          </p:cNvPr>
          <p:cNvSpPr txBox="1"/>
          <p:nvPr/>
        </p:nvSpPr>
        <p:spPr>
          <a:xfrm>
            <a:off x="8569508" y="4349608"/>
            <a:ext cx="781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SNS</a:t>
            </a:r>
            <a:endParaRPr lang="ko-KR" altLang="en-US" sz="2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8C26B5-ED09-4DF5-A503-C5CBBD34F03E}"/>
              </a:ext>
            </a:extLst>
          </p:cNvPr>
          <p:cNvSpPr txBox="1"/>
          <p:nvPr/>
        </p:nvSpPr>
        <p:spPr>
          <a:xfrm>
            <a:off x="8819206" y="4848821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는 일상 공유가 주 목적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8808109-966A-499E-837C-5D1BA227BDA5}"/>
              </a:ext>
            </a:extLst>
          </p:cNvPr>
          <p:cNvSpPr/>
          <p:nvPr/>
        </p:nvSpPr>
        <p:spPr>
          <a:xfrm>
            <a:off x="8723563" y="4983589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94BFF-4AA9-4EE8-A199-46A4DADC617C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D4B6F-8DB5-499C-9689-2145AB397CDE}"/>
              </a:ext>
            </a:extLst>
          </p:cNvPr>
          <p:cNvSpPr txBox="1"/>
          <p:nvPr/>
        </p:nvSpPr>
        <p:spPr>
          <a:xfrm>
            <a:off x="1154176" y="661752"/>
            <a:ext cx="3021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계획을 위해 사용 된 기존 툴들의 문제점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E3F23E-D9D6-4E46-BC90-802DF541A041}"/>
              </a:ext>
            </a:extLst>
          </p:cNvPr>
          <p:cNvSpPr txBox="1"/>
          <p:nvPr/>
        </p:nvSpPr>
        <p:spPr>
          <a:xfrm>
            <a:off x="1207055" y="478353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협업 </a:t>
            </a:r>
            <a:r>
              <a:rPr lang="ko-KR" altLang="en-US" sz="2000"/>
              <a:t>업무 전용 툴</a:t>
            </a:r>
            <a:endParaRPr lang="ko-KR" altLang="en-US" sz="2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C3FDBD-C9D5-4D49-AF17-553505922521}"/>
              </a:ext>
            </a:extLst>
          </p:cNvPr>
          <p:cNvSpPr txBox="1"/>
          <p:nvPr/>
        </p:nvSpPr>
        <p:spPr>
          <a:xfrm>
            <a:off x="6856539" y="1277996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개인 일정관리 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4674AE-BBBA-4482-90F7-ECDAB68826F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63" y="3718798"/>
            <a:ext cx="1205311" cy="58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사용자 지정 3">
      <a:majorFont>
        <a:latin typeface="나눔스퀘어_ac ExtraBold"/>
        <a:ea typeface="나눔스퀘어_ac ExtraBold"/>
        <a:cs typeface=""/>
      </a:majorFont>
      <a:minorFont>
        <a:latin typeface="나눔스퀘어_ac ExtraBold"/>
        <a:ea typeface="나눔스퀘어_ac ExtraBol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4847</TotalTime>
  <Words>1816</Words>
  <Application>Microsoft Office PowerPoint</Application>
  <PresentationFormat>와이드스크린</PresentationFormat>
  <Paragraphs>592</Paragraphs>
  <Slides>45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Helvetica Neue</vt:lpstr>
      <vt:lpstr>나눔고딕</vt:lpstr>
      <vt:lpstr>나눔스퀘어_ac ExtraBold</vt:lpstr>
      <vt:lpstr>나눔스퀘어라운드 Regular</vt:lpstr>
      <vt:lpstr>맑은 고딕</vt:lpstr>
      <vt:lpstr>Arial</vt:lpstr>
      <vt:lpstr>Consolas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seunghoon jeong</cp:lastModifiedBy>
  <cp:revision>791</cp:revision>
  <dcterms:created xsi:type="dcterms:W3CDTF">2015-01-21T11:35:38Z</dcterms:created>
  <dcterms:modified xsi:type="dcterms:W3CDTF">2020-10-24T02:31:09Z</dcterms:modified>
</cp:coreProperties>
</file>